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63" r:id="rId5"/>
    <p:sldId id="265" r:id="rId6"/>
    <p:sldId id="257" r:id="rId7"/>
    <p:sldId id="266" r:id="rId8"/>
    <p:sldId id="267" r:id="rId9"/>
    <p:sldId id="258" r:id="rId10"/>
    <p:sldId id="259" r:id="rId11"/>
    <p:sldId id="264" r:id="rId12"/>
    <p:sldId id="260" r:id="rId13"/>
    <p:sldId id="261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1F26"/>
    <a:srgbClr val="249C48"/>
    <a:srgbClr val="943C3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A8E99-E81C-486E-BBB2-8D4C9CB3B03F}" v="8" dt="2025-05-14T06:39:05.213"/>
    <p1510:client id="{CF264FC4-E937-45FE-A666-33F8F6378B9C}" v="142" dt="2025-05-14T08:49:31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ás Mészáros" userId="1162521f-ceb5-4228-9161-a9f6e6bf2117" providerId="ADAL" clId="{CF264FC4-E937-45FE-A666-33F8F6378B9C}"/>
    <pc:docChg chg="undo redo custSel addSld delSld modSld">
      <pc:chgData name="András Mészáros" userId="1162521f-ceb5-4228-9161-a9f6e6bf2117" providerId="ADAL" clId="{CF264FC4-E937-45FE-A666-33F8F6378B9C}" dt="2025-05-14T08:55:09.536" v="793" actId="20577"/>
      <pc:docMkLst>
        <pc:docMk/>
      </pc:docMkLst>
      <pc:sldChg chg="modSp">
        <pc:chgData name="András Mészáros" userId="1162521f-ceb5-4228-9161-a9f6e6bf2117" providerId="ADAL" clId="{CF264FC4-E937-45FE-A666-33F8F6378B9C}" dt="2025-05-13T20:05:45.202" v="317"/>
        <pc:sldMkLst>
          <pc:docMk/>
          <pc:sldMk cId="2648910070" sldId="257"/>
        </pc:sldMkLst>
        <pc:graphicFrameChg chg="mod">
          <ac:chgData name="András Mészáros" userId="1162521f-ceb5-4228-9161-a9f6e6bf2117" providerId="ADAL" clId="{CF264FC4-E937-45FE-A666-33F8F6378B9C}" dt="2025-05-13T20:05:45.202" v="317"/>
          <ac:graphicFrameMkLst>
            <pc:docMk/>
            <pc:sldMk cId="2648910070" sldId="257"/>
            <ac:graphicFrameMk id="6" creationId="{DAE8FC94-ACC4-9D91-03E5-C4D85D80419A}"/>
          </ac:graphicFrameMkLst>
        </pc:graphicFrameChg>
      </pc:sldChg>
      <pc:sldChg chg="modSp">
        <pc:chgData name="András Mészáros" userId="1162521f-ceb5-4228-9161-a9f6e6bf2117" providerId="ADAL" clId="{CF264FC4-E937-45FE-A666-33F8F6378B9C}" dt="2025-05-13T20:05:45.255" v="318"/>
        <pc:sldMkLst>
          <pc:docMk/>
          <pc:sldMk cId="4294432316" sldId="258"/>
        </pc:sldMkLst>
        <pc:graphicFrameChg chg="mod">
          <ac:chgData name="András Mészáros" userId="1162521f-ceb5-4228-9161-a9f6e6bf2117" providerId="ADAL" clId="{CF264FC4-E937-45FE-A666-33F8F6378B9C}" dt="2025-05-13T20:05:45.255" v="318"/>
          <ac:graphicFrameMkLst>
            <pc:docMk/>
            <pc:sldMk cId="4294432316" sldId="258"/>
            <ac:graphicFrameMk id="3" creationId="{885F10D3-601C-2BB9-0862-CB19FCE53169}"/>
          </ac:graphicFrameMkLst>
        </pc:graphicFrameChg>
      </pc:sldChg>
      <pc:sldChg chg="modSp">
        <pc:chgData name="András Mészáros" userId="1162521f-ceb5-4228-9161-a9f6e6bf2117" providerId="ADAL" clId="{CF264FC4-E937-45FE-A666-33F8F6378B9C}" dt="2025-05-13T20:05:45.291" v="319"/>
        <pc:sldMkLst>
          <pc:docMk/>
          <pc:sldMk cId="3672994140" sldId="259"/>
        </pc:sldMkLst>
        <pc:graphicFrameChg chg="mod">
          <ac:chgData name="András Mészáros" userId="1162521f-ceb5-4228-9161-a9f6e6bf2117" providerId="ADAL" clId="{CF264FC4-E937-45FE-A666-33F8F6378B9C}" dt="2025-05-13T20:05:45.291" v="319"/>
          <ac:graphicFrameMkLst>
            <pc:docMk/>
            <pc:sldMk cId="3672994140" sldId="259"/>
            <ac:graphicFrameMk id="6" creationId="{B33839DA-C392-C08D-21BE-DDF1BC9B7F50}"/>
          </ac:graphicFrameMkLst>
        </pc:graphicFrameChg>
      </pc:sldChg>
      <pc:sldChg chg="modSp">
        <pc:chgData name="András Mészáros" userId="1162521f-ceb5-4228-9161-a9f6e6bf2117" providerId="ADAL" clId="{CF264FC4-E937-45FE-A666-33F8F6378B9C}" dt="2025-05-13T20:05:45.451" v="325"/>
        <pc:sldMkLst>
          <pc:docMk/>
          <pc:sldMk cId="1335502699" sldId="260"/>
        </pc:sldMkLst>
        <pc:graphicFrameChg chg="mod">
          <ac:chgData name="András Mészáros" userId="1162521f-ceb5-4228-9161-a9f6e6bf2117" providerId="ADAL" clId="{CF264FC4-E937-45FE-A666-33F8F6378B9C}" dt="2025-05-13T20:05:45.451" v="325"/>
          <ac:graphicFrameMkLst>
            <pc:docMk/>
            <pc:sldMk cId="1335502699" sldId="260"/>
            <ac:graphicFrameMk id="2" creationId="{BED8FA6E-2A3E-0B2E-418E-008F5E8E97A2}"/>
          </ac:graphicFrameMkLst>
        </pc:graphicFrameChg>
      </pc:sldChg>
      <pc:sldChg chg="modSp mod">
        <pc:chgData name="András Mészáros" userId="1162521f-ceb5-4228-9161-a9f6e6bf2117" providerId="ADAL" clId="{CF264FC4-E937-45FE-A666-33F8F6378B9C}" dt="2025-05-14T04:54:15.835" v="693"/>
        <pc:sldMkLst>
          <pc:docMk/>
          <pc:sldMk cId="2955567267" sldId="261"/>
        </pc:sldMkLst>
        <pc:graphicFrameChg chg="mod">
          <ac:chgData name="András Mészáros" userId="1162521f-ceb5-4228-9161-a9f6e6bf2117" providerId="ADAL" clId="{CF264FC4-E937-45FE-A666-33F8F6378B9C}" dt="2025-05-13T20:05:45.372" v="322"/>
          <ac:graphicFrameMkLst>
            <pc:docMk/>
            <pc:sldMk cId="2955567267" sldId="261"/>
            <ac:graphicFrameMk id="2" creationId="{39B69A4E-7722-0B86-643F-567D0C3322D0}"/>
          </ac:graphicFrameMkLst>
        </pc:graphicFrameChg>
        <pc:graphicFrameChg chg="mod">
          <ac:chgData name="András Mészáros" userId="1162521f-ceb5-4228-9161-a9f6e6bf2117" providerId="ADAL" clId="{CF264FC4-E937-45FE-A666-33F8F6378B9C}" dt="2025-05-13T20:05:45.354" v="321"/>
          <ac:graphicFrameMkLst>
            <pc:docMk/>
            <pc:sldMk cId="2955567267" sldId="261"/>
            <ac:graphicFrameMk id="3" creationId="{EC336DED-2DF9-393B-E755-73307EA0593E}"/>
          </ac:graphicFrameMkLst>
        </pc:graphicFrameChg>
        <pc:graphicFrameChg chg="mod">
          <ac:chgData name="András Mészáros" userId="1162521f-ceb5-4228-9161-a9f6e6bf2117" providerId="ADAL" clId="{CF264FC4-E937-45FE-A666-33F8F6378B9C}" dt="2025-05-13T20:05:45.391" v="323"/>
          <ac:graphicFrameMkLst>
            <pc:docMk/>
            <pc:sldMk cId="2955567267" sldId="261"/>
            <ac:graphicFrameMk id="4" creationId="{17EC731F-F458-F705-E6AD-49FE2BC640D1}"/>
          </ac:graphicFrameMkLst>
        </pc:graphicFrameChg>
        <pc:graphicFrameChg chg="mod">
          <ac:chgData name="András Mészáros" userId="1162521f-ceb5-4228-9161-a9f6e6bf2117" providerId="ADAL" clId="{CF264FC4-E937-45FE-A666-33F8F6378B9C}" dt="2025-05-14T04:54:15.835" v="693"/>
          <ac:graphicFrameMkLst>
            <pc:docMk/>
            <pc:sldMk cId="2955567267" sldId="261"/>
            <ac:graphicFrameMk id="5" creationId="{3BCC5F2E-C26E-02B6-1FED-7E6ECF1CD43F}"/>
          </ac:graphicFrameMkLst>
        </pc:graphicFrameChg>
      </pc:sldChg>
      <pc:sldChg chg="addSp delSp modSp mod">
        <pc:chgData name="András Mészáros" userId="1162521f-ceb5-4228-9161-a9f6e6bf2117" providerId="ADAL" clId="{CF264FC4-E937-45FE-A666-33F8F6378B9C}" dt="2025-05-14T08:55:09.536" v="793" actId="20577"/>
        <pc:sldMkLst>
          <pc:docMk/>
          <pc:sldMk cId="81613505" sldId="263"/>
        </pc:sldMkLst>
        <pc:spChg chg="add">
          <ac:chgData name="András Mészáros" userId="1162521f-ceb5-4228-9161-a9f6e6bf2117" providerId="ADAL" clId="{CF264FC4-E937-45FE-A666-33F8F6378B9C}" dt="2025-05-14T08:49:05.339" v="695"/>
          <ac:spMkLst>
            <pc:docMk/>
            <pc:sldMk cId="81613505" sldId="263"/>
            <ac:spMk id="2" creationId="{86BA3235-DF3F-97ED-3E59-58B6D44972CD}"/>
          </ac:spMkLst>
        </pc:spChg>
        <pc:spChg chg="mod">
          <ac:chgData name="András Mészáros" userId="1162521f-ceb5-4228-9161-a9f6e6bf2117" providerId="ADAL" clId="{CF264FC4-E937-45FE-A666-33F8F6378B9C}" dt="2025-05-14T08:54:25.043" v="743" actId="14100"/>
          <ac:spMkLst>
            <pc:docMk/>
            <pc:sldMk cId="81613505" sldId="263"/>
            <ac:spMk id="4" creationId="{E1B66FC0-11F6-AE16-F3A3-D138A977BB12}"/>
          </ac:spMkLst>
        </pc:spChg>
        <pc:spChg chg="mod">
          <ac:chgData name="András Mészáros" userId="1162521f-ceb5-4228-9161-a9f6e6bf2117" providerId="ADAL" clId="{CF264FC4-E937-45FE-A666-33F8F6378B9C}" dt="2025-05-14T08:55:09.536" v="793" actId="20577"/>
          <ac:spMkLst>
            <pc:docMk/>
            <pc:sldMk cId="81613505" sldId="263"/>
            <ac:spMk id="7" creationId="{53A4DE62-11D3-071D-0D24-73654E1A0747}"/>
          </ac:spMkLst>
        </pc:spChg>
        <pc:picChg chg="add mod">
          <ac:chgData name="András Mészáros" userId="1162521f-ceb5-4228-9161-a9f6e6bf2117" providerId="ADAL" clId="{CF264FC4-E937-45FE-A666-33F8F6378B9C}" dt="2025-05-14T08:49:57.683" v="702" actId="12788"/>
          <ac:picMkLst>
            <pc:docMk/>
            <pc:sldMk cId="81613505" sldId="263"/>
            <ac:picMk id="5" creationId="{C9AC0542-55EE-FAEA-867B-6CC830701E4A}"/>
          </ac:picMkLst>
        </pc:picChg>
        <pc:picChg chg="del">
          <ac:chgData name="András Mészáros" userId="1162521f-ceb5-4228-9161-a9f6e6bf2117" providerId="ADAL" clId="{CF264FC4-E937-45FE-A666-33F8F6378B9C}" dt="2025-05-14T08:49:04.737" v="694" actId="478"/>
          <ac:picMkLst>
            <pc:docMk/>
            <pc:sldMk cId="81613505" sldId="263"/>
            <ac:picMk id="6" creationId="{E93FFB68-147C-6590-D2A0-22A45FF583B1}"/>
          </ac:picMkLst>
        </pc:picChg>
      </pc:sldChg>
      <pc:sldChg chg="modSp">
        <pc:chgData name="András Mészáros" userId="1162521f-ceb5-4228-9161-a9f6e6bf2117" providerId="ADAL" clId="{CF264FC4-E937-45FE-A666-33F8F6378B9C}" dt="2025-05-13T20:05:45.328" v="320"/>
        <pc:sldMkLst>
          <pc:docMk/>
          <pc:sldMk cId="1000850924" sldId="264"/>
        </pc:sldMkLst>
        <pc:graphicFrameChg chg="mod">
          <ac:chgData name="András Mészáros" userId="1162521f-ceb5-4228-9161-a9f6e6bf2117" providerId="ADAL" clId="{CF264FC4-E937-45FE-A666-33F8F6378B9C}" dt="2025-05-13T20:05:45.328" v="320"/>
          <ac:graphicFrameMkLst>
            <pc:docMk/>
            <pc:sldMk cId="1000850924" sldId="264"/>
            <ac:graphicFrameMk id="4" creationId="{61C4717B-3A1A-DD8B-93FF-AFA9E356DA79}"/>
          </ac:graphicFrameMkLst>
        </pc:graphicFrameChg>
      </pc:sldChg>
      <pc:sldChg chg="modSp new mod">
        <pc:chgData name="András Mészáros" userId="1162521f-ceb5-4228-9161-a9f6e6bf2117" providerId="ADAL" clId="{CF264FC4-E937-45FE-A666-33F8F6378B9C}" dt="2025-05-13T14:13:02.866" v="175" actId="113"/>
        <pc:sldMkLst>
          <pc:docMk/>
          <pc:sldMk cId="3224349808" sldId="265"/>
        </pc:sldMkLst>
        <pc:spChg chg="mod">
          <ac:chgData name="András Mészáros" userId="1162521f-ceb5-4228-9161-a9f6e6bf2117" providerId="ADAL" clId="{CF264FC4-E937-45FE-A666-33F8F6378B9C}" dt="2025-05-13T12:28:53.371" v="51" actId="20577"/>
          <ac:spMkLst>
            <pc:docMk/>
            <pc:sldMk cId="3224349808" sldId="265"/>
            <ac:spMk id="2" creationId="{70157A0E-2C70-AB1D-A14D-44912D6B6972}"/>
          </ac:spMkLst>
        </pc:spChg>
        <pc:spChg chg="mod">
          <ac:chgData name="András Mészáros" userId="1162521f-ceb5-4228-9161-a9f6e6bf2117" providerId="ADAL" clId="{CF264FC4-E937-45FE-A666-33F8F6378B9C}" dt="2025-05-13T14:13:02.866" v="175" actId="113"/>
          <ac:spMkLst>
            <pc:docMk/>
            <pc:sldMk cId="3224349808" sldId="265"/>
            <ac:spMk id="3" creationId="{B0C459DD-FD8A-AD75-AB44-851EC9635D25}"/>
          </ac:spMkLst>
        </pc:spChg>
      </pc:sldChg>
      <pc:sldChg chg="addSp delSp modSp new mod">
        <pc:chgData name="András Mészáros" userId="1162521f-ceb5-4228-9161-a9f6e6bf2117" providerId="ADAL" clId="{CF264FC4-E937-45FE-A666-33F8F6378B9C}" dt="2025-05-13T14:24:59.337" v="195" actId="478"/>
        <pc:sldMkLst>
          <pc:docMk/>
          <pc:sldMk cId="2274946088" sldId="266"/>
        </pc:sldMkLst>
        <pc:spChg chg="del">
          <ac:chgData name="András Mészáros" userId="1162521f-ceb5-4228-9161-a9f6e6bf2117" providerId="ADAL" clId="{CF264FC4-E937-45FE-A666-33F8F6378B9C}" dt="2025-05-13T14:13:37.968" v="177" actId="478"/>
          <ac:spMkLst>
            <pc:docMk/>
            <pc:sldMk cId="2274946088" sldId="266"/>
            <ac:spMk id="2" creationId="{BDE059C9-DCC9-FA56-A5DD-B51ECBAB3F89}"/>
          </ac:spMkLst>
        </pc:spChg>
        <pc:spChg chg="del">
          <ac:chgData name="András Mészáros" userId="1162521f-ceb5-4228-9161-a9f6e6bf2117" providerId="ADAL" clId="{CF264FC4-E937-45FE-A666-33F8F6378B9C}" dt="2025-05-13T14:13:38.883" v="178" actId="478"/>
          <ac:spMkLst>
            <pc:docMk/>
            <pc:sldMk cId="2274946088" sldId="266"/>
            <ac:spMk id="3" creationId="{1E236A9E-0282-4921-8678-0D8EC86303B7}"/>
          </ac:spMkLst>
        </pc:spChg>
        <pc:graphicFrameChg chg="mod">
          <ac:chgData name="András Mészáros" userId="1162521f-ceb5-4228-9161-a9f6e6bf2117" providerId="ADAL" clId="{CF264FC4-E937-45FE-A666-33F8F6378B9C}" dt="2025-05-13T14:24:42.560" v="192" actId="1076"/>
          <ac:graphicFrameMkLst>
            <pc:docMk/>
            <pc:sldMk cId="2274946088" sldId="266"/>
            <ac:graphicFrameMk id="4" creationId="{4A78957D-F4B6-D6E3-4D7E-B10B5C53AC63}"/>
          </ac:graphicFrameMkLst>
        </pc:graphicFrameChg>
        <pc:graphicFrameChg chg="add del mod">
          <ac:chgData name="András Mészáros" userId="1162521f-ceb5-4228-9161-a9f6e6bf2117" providerId="ADAL" clId="{CF264FC4-E937-45FE-A666-33F8F6378B9C}" dt="2025-05-13T14:24:59.337" v="195" actId="478"/>
          <ac:graphicFrameMkLst>
            <pc:docMk/>
            <pc:sldMk cId="2274946088" sldId="266"/>
            <ac:graphicFrameMk id="5" creationId="{6542AB6B-D8E8-505C-5264-3D708890D09A}"/>
          </ac:graphicFrameMkLst>
        </pc:graphicFrameChg>
      </pc:sldChg>
      <pc:sldChg chg="addSp delSp modSp new del mod setBg">
        <pc:chgData name="András Mészáros" userId="1162521f-ceb5-4228-9161-a9f6e6bf2117" providerId="ADAL" clId="{CF264FC4-E937-45FE-A666-33F8F6378B9C}" dt="2025-05-13T20:00:37.240" v="261" actId="47"/>
        <pc:sldMkLst>
          <pc:docMk/>
          <pc:sldMk cId="119963707" sldId="267"/>
        </pc:sldMkLst>
        <pc:spChg chg="mod">
          <ac:chgData name="András Mészáros" userId="1162521f-ceb5-4228-9161-a9f6e6bf2117" providerId="ADAL" clId="{CF264FC4-E937-45FE-A666-33F8F6378B9C}" dt="2025-05-13T14:30:11.345" v="198" actId="26606"/>
          <ac:spMkLst>
            <pc:docMk/>
            <pc:sldMk cId="119963707" sldId="267"/>
            <ac:spMk id="2" creationId="{5A5248FE-F00E-F450-B9EC-80B79548AC17}"/>
          </ac:spMkLst>
        </pc:spChg>
        <pc:spChg chg="del">
          <ac:chgData name="András Mészáros" userId="1162521f-ceb5-4228-9161-a9f6e6bf2117" providerId="ADAL" clId="{CF264FC4-E937-45FE-A666-33F8F6378B9C}" dt="2025-05-13T14:30:07.011" v="197"/>
          <ac:spMkLst>
            <pc:docMk/>
            <pc:sldMk cId="119963707" sldId="267"/>
            <ac:spMk id="3" creationId="{C6C45D63-3BF8-3C7D-3E52-A8C524647C2A}"/>
          </ac:spMkLst>
        </pc:spChg>
        <pc:spChg chg="add mod">
          <ac:chgData name="András Mészáros" userId="1162521f-ceb5-4228-9161-a9f6e6bf2117" providerId="ADAL" clId="{CF264FC4-E937-45FE-A666-33F8F6378B9C}" dt="2025-05-13T20:00:33.733" v="260" actId="478"/>
          <ac:spMkLst>
            <pc:docMk/>
            <pc:sldMk cId="119963707" sldId="267"/>
            <ac:spMk id="6" creationId="{92C02EC9-856D-4699-FB31-8F6C6C28C159}"/>
          </ac:spMkLst>
        </pc:spChg>
        <pc:spChg chg="add">
          <ac:chgData name="András Mészáros" userId="1162521f-ceb5-4228-9161-a9f6e6bf2117" providerId="ADAL" clId="{CF264FC4-E937-45FE-A666-33F8F6378B9C}" dt="2025-05-13T14:30:11.345" v="198" actId="26606"/>
          <ac:spMkLst>
            <pc:docMk/>
            <pc:sldMk cId="119963707" sldId="267"/>
            <ac:spMk id="9" creationId="{56E9B3E6-E277-4D68-BA48-9CB43FFBD6E2}"/>
          </ac:spMkLst>
        </pc:spChg>
        <pc:spChg chg="add">
          <ac:chgData name="András Mészáros" userId="1162521f-ceb5-4228-9161-a9f6e6bf2117" providerId="ADAL" clId="{CF264FC4-E937-45FE-A666-33F8F6378B9C}" dt="2025-05-13T14:30:11.345" v="198" actId="26606"/>
          <ac:spMkLst>
            <pc:docMk/>
            <pc:sldMk cId="119963707" sldId="267"/>
            <ac:spMk id="16" creationId="{D5B0017B-2ECA-49AF-B397-DC140825DF8D}"/>
          </ac:spMkLst>
        </pc:spChg>
        <pc:grpChg chg="add">
          <ac:chgData name="András Mészáros" userId="1162521f-ceb5-4228-9161-a9f6e6bf2117" providerId="ADAL" clId="{CF264FC4-E937-45FE-A666-33F8F6378B9C}" dt="2025-05-13T14:30:11.345" v="198" actId="26606"/>
          <ac:grpSpMkLst>
            <pc:docMk/>
            <pc:sldMk cId="119963707" sldId="267"/>
            <ac:grpSpMk id="11" creationId="{AE1C45F0-260A-458C-96ED-C1F6D2151219}"/>
          </ac:grpSpMkLst>
        </pc:grpChg>
        <pc:graphicFrameChg chg="add del mod modGraphic">
          <ac:chgData name="András Mészáros" userId="1162521f-ceb5-4228-9161-a9f6e6bf2117" providerId="ADAL" clId="{CF264FC4-E937-45FE-A666-33F8F6378B9C}" dt="2025-05-13T20:00:33.733" v="260" actId="478"/>
          <ac:graphicFrameMkLst>
            <pc:docMk/>
            <pc:sldMk cId="119963707" sldId="267"/>
            <ac:graphicFrameMk id="4" creationId="{DC54E866-C96E-25B6-BD01-5A5D560B4F51}"/>
          </ac:graphicFrameMkLst>
        </pc:graphicFrameChg>
        <pc:cxnChg chg="add">
          <ac:chgData name="András Mészáros" userId="1162521f-ceb5-4228-9161-a9f6e6bf2117" providerId="ADAL" clId="{CF264FC4-E937-45FE-A666-33F8F6378B9C}" dt="2025-05-13T14:30:11.345" v="198" actId="26606"/>
          <ac:cxnSpMkLst>
            <pc:docMk/>
            <pc:sldMk cId="119963707" sldId="267"/>
            <ac:cxnSpMk id="18" creationId="{6CF1BAF6-AD41-4082-B212-8A1F9A2E8779}"/>
          </ac:cxnSpMkLst>
        </pc:cxnChg>
      </pc:sldChg>
      <pc:sldChg chg="new del">
        <pc:chgData name="András Mészáros" userId="1162521f-ceb5-4228-9161-a9f6e6bf2117" providerId="ADAL" clId="{CF264FC4-E937-45FE-A666-33F8F6378B9C}" dt="2025-05-13T14:24:36.772" v="191" actId="47"/>
        <pc:sldMkLst>
          <pc:docMk/>
          <pc:sldMk cId="560711310" sldId="267"/>
        </pc:sldMkLst>
      </pc:sldChg>
      <pc:sldChg chg="addSp delSp modSp new del mod setBg">
        <pc:chgData name="András Mészáros" userId="1162521f-ceb5-4228-9161-a9f6e6bf2117" providerId="ADAL" clId="{CF264FC4-E937-45FE-A666-33F8F6378B9C}" dt="2025-05-13T20:03:57.538" v="315" actId="47"/>
        <pc:sldMkLst>
          <pc:docMk/>
          <pc:sldMk cId="1566936183" sldId="267"/>
        </pc:sldMkLst>
        <pc:spChg chg="mod">
          <ac:chgData name="András Mészáros" userId="1162521f-ceb5-4228-9161-a9f6e6bf2117" providerId="ADAL" clId="{CF264FC4-E937-45FE-A666-33F8F6378B9C}" dt="2025-05-13T20:01:00.086" v="265" actId="26606"/>
          <ac:spMkLst>
            <pc:docMk/>
            <pc:sldMk cId="1566936183" sldId="267"/>
            <ac:spMk id="2" creationId="{99150E2A-915E-70F2-A853-6302E9F03B57}"/>
          </ac:spMkLst>
        </pc:spChg>
        <pc:spChg chg="add del">
          <ac:chgData name="András Mészáros" userId="1162521f-ceb5-4228-9161-a9f6e6bf2117" providerId="ADAL" clId="{CF264FC4-E937-45FE-A666-33F8F6378B9C}" dt="2025-05-13T20:01:00.086" v="265" actId="26606"/>
          <ac:spMkLst>
            <pc:docMk/>
            <pc:sldMk cId="1566936183" sldId="267"/>
            <ac:spMk id="3" creationId="{C27827A9-4CA6-4F75-BD0B-C53147EEB4AA}"/>
          </ac:spMkLst>
        </pc:spChg>
        <pc:spChg chg="add mod">
          <ac:chgData name="András Mészáros" userId="1162521f-ceb5-4228-9161-a9f6e6bf2117" providerId="ADAL" clId="{CF264FC4-E937-45FE-A666-33F8F6378B9C}" dt="2025-05-13T20:03:54.665" v="314" actId="478"/>
          <ac:spMkLst>
            <pc:docMk/>
            <pc:sldMk cId="1566936183" sldId="267"/>
            <ac:spMk id="7" creationId="{A55FCEE1-B3B0-420B-5131-2169EF043911}"/>
          </ac:spMkLst>
        </pc:spChg>
        <pc:spChg chg="add">
          <ac:chgData name="András Mészáros" userId="1162521f-ceb5-4228-9161-a9f6e6bf2117" providerId="ADAL" clId="{CF264FC4-E937-45FE-A666-33F8F6378B9C}" dt="2025-05-13T20:01:00.086" v="265" actId="26606"/>
          <ac:spMkLst>
            <pc:docMk/>
            <pc:sldMk cId="1566936183" sldId="267"/>
            <ac:spMk id="9" creationId="{0DEDCC5D-8B8A-40DB-BE90-A3AA27C64A78}"/>
          </ac:spMkLst>
        </pc:spChg>
        <pc:spChg chg="add">
          <ac:chgData name="András Mészáros" userId="1162521f-ceb5-4228-9161-a9f6e6bf2117" providerId="ADAL" clId="{CF264FC4-E937-45FE-A666-33F8F6378B9C}" dt="2025-05-13T20:01:00.086" v="265" actId="26606"/>
          <ac:spMkLst>
            <pc:docMk/>
            <pc:sldMk cId="1566936183" sldId="267"/>
            <ac:spMk id="15" creationId="{CBC4F608-B4B8-48C3-9572-C0F061B1CD99}"/>
          </ac:spMkLst>
        </pc:spChg>
        <pc:grpChg chg="add">
          <ac:chgData name="András Mészáros" userId="1162521f-ceb5-4228-9161-a9f6e6bf2117" providerId="ADAL" clId="{CF264FC4-E937-45FE-A666-33F8F6378B9C}" dt="2025-05-13T20:01:00.086" v="265" actId="26606"/>
          <ac:grpSpMkLst>
            <pc:docMk/>
            <pc:sldMk cId="1566936183" sldId="267"/>
            <ac:grpSpMk id="11" creationId="{65167ED7-6315-43AB-B1B6-C326D5FD8F84}"/>
          </ac:grpSpMkLst>
        </pc:grpChg>
        <pc:graphicFrameChg chg="add mod">
          <ac:chgData name="András Mészáros" userId="1162521f-ceb5-4228-9161-a9f6e6bf2117" providerId="ADAL" clId="{CF264FC4-E937-45FE-A666-33F8F6378B9C}" dt="2025-05-13T20:00:56.648" v="264"/>
          <ac:graphicFrameMkLst>
            <pc:docMk/>
            <pc:sldMk cId="1566936183" sldId="267"/>
            <ac:graphicFrameMk id="4" creationId="{87B2E503-501B-64C3-131C-447026FAA64A}"/>
          </ac:graphicFrameMkLst>
        </pc:graphicFrameChg>
        <pc:graphicFrameChg chg="add del mod">
          <ac:chgData name="András Mészáros" userId="1162521f-ceb5-4228-9161-a9f6e6bf2117" providerId="ADAL" clId="{CF264FC4-E937-45FE-A666-33F8F6378B9C}" dt="2025-05-13T20:03:54.665" v="314" actId="478"/>
          <ac:graphicFrameMkLst>
            <pc:docMk/>
            <pc:sldMk cId="1566936183" sldId="267"/>
            <ac:graphicFrameMk id="6" creationId="{87B2E503-501B-64C3-131C-447026FAA64A}"/>
          </ac:graphicFrameMkLst>
        </pc:graphicFrameChg>
      </pc:sldChg>
      <pc:sldChg chg="addSp delSp modSp new mod setBg delDesignElem chgLayout">
        <pc:chgData name="András Mészáros" userId="1162521f-ceb5-4228-9161-a9f6e6bf2117" providerId="ADAL" clId="{CF264FC4-E937-45FE-A666-33F8F6378B9C}" dt="2025-05-13T20:12:10.487" v="688" actId="20577"/>
        <pc:sldMkLst>
          <pc:docMk/>
          <pc:sldMk cId="1678458663" sldId="267"/>
        </pc:sldMkLst>
        <pc:spChg chg="add del mod">
          <ac:chgData name="András Mészáros" userId="1162521f-ceb5-4228-9161-a9f6e6bf2117" providerId="ADAL" clId="{CF264FC4-E937-45FE-A666-33F8F6378B9C}" dt="2025-05-13T20:07:44.878" v="343" actId="26606"/>
          <ac:spMkLst>
            <pc:docMk/>
            <pc:sldMk cId="1678458663" sldId="267"/>
            <ac:spMk id="2" creationId="{5E17D98B-938B-C8E3-3FAE-6CA723C8DEAE}"/>
          </ac:spMkLst>
        </pc:spChg>
        <pc:spChg chg="del">
          <ac:chgData name="András Mészáros" userId="1162521f-ceb5-4228-9161-a9f6e6bf2117" providerId="ADAL" clId="{CF264FC4-E937-45FE-A666-33F8F6378B9C}" dt="2025-05-13T20:06:57.508" v="326"/>
          <ac:spMkLst>
            <pc:docMk/>
            <pc:sldMk cId="1678458663" sldId="267"/>
            <ac:spMk id="3" creationId="{12B864B1-BCC3-64E7-AAB8-6833FADF7F2E}"/>
          </ac:spMkLst>
        </pc:spChg>
        <pc:spChg chg="add mod ord">
          <ac:chgData name="András Mészáros" userId="1162521f-ceb5-4228-9161-a9f6e6bf2117" providerId="ADAL" clId="{CF264FC4-E937-45FE-A666-33F8F6378B9C}" dt="2025-05-13T20:12:10.487" v="688" actId="20577"/>
          <ac:spMkLst>
            <pc:docMk/>
            <pc:sldMk cId="1678458663" sldId="267"/>
            <ac:spMk id="5" creationId="{DA29C3FB-14D6-A1A9-443A-6CF3FF7C9D1A}"/>
          </ac:spMkLst>
        </pc:spChg>
        <pc:spChg chg="add del">
          <ac:chgData name="András Mészáros" userId="1162521f-ceb5-4228-9161-a9f6e6bf2117" providerId="ADAL" clId="{CF264FC4-E937-45FE-A666-33F8F6378B9C}" dt="2025-05-13T20:07:11.323" v="328" actId="26606"/>
          <ac:spMkLst>
            <pc:docMk/>
            <pc:sldMk cId="1678458663" sldId="267"/>
            <ac:spMk id="9" creationId="{56E9B3E6-E277-4D68-BA48-9CB43FFBD6E2}"/>
          </ac:spMkLst>
        </pc:spChg>
        <pc:spChg chg="add">
          <ac:chgData name="András Mészáros" userId="1162521f-ceb5-4228-9161-a9f6e6bf2117" providerId="ADAL" clId="{CF264FC4-E937-45FE-A666-33F8F6378B9C}" dt="2025-05-13T20:10:11.379" v="659" actId="26606"/>
          <ac:spMkLst>
            <pc:docMk/>
            <pc:sldMk cId="1678458663" sldId="267"/>
            <ac:spMk id="10" creationId="{56E9B3E6-E277-4D68-BA48-9CB43FFBD6E2}"/>
          </ac:spMkLst>
        </pc:spChg>
        <pc:spChg chg="add del">
          <ac:chgData name="András Mészáros" userId="1162521f-ceb5-4228-9161-a9f6e6bf2117" providerId="ADAL" clId="{CF264FC4-E937-45FE-A666-33F8F6378B9C}" dt="2025-05-13T20:07:31.495" v="336" actId="26606"/>
          <ac:spMkLst>
            <pc:docMk/>
            <pc:sldMk cId="1678458663" sldId="267"/>
            <ac:spMk id="13" creationId="{AAD0DBB9-1A4B-4391-81D4-CB19F9AB918A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15" creationId="{3783CA14-24A1-485C-8B30-D6A5D87987AD}"/>
          </ac:spMkLst>
        </pc:spChg>
        <pc:spChg chg="add del">
          <ac:chgData name="András Mészáros" userId="1162521f-ceb5-4228-9161-a9f6e6bf2117" providerId="ADAL" clId="{CF264FC4-E937-45FE-A666-33F8F6378B9C}" dt="2025-05-13T20:07:11.323" v="328" actId="26606"/>
          <ac:spMkLst>
            <pc:docMk/>
            <pc:sldMk cId="1678458663" sldId="267"/>
            <ac:spMk id="16" creationId="{D5B0017B-2ECA-49AF-B397-DC140825DF8D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17" creationId="{9A97C86A-04D6-40F7-AE84-31AB43E6A846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19" creationId="{FF9F2414-84E8-453E-B1F3-389FDE8192D9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20" creationId="{F3060C83-F051-4F0E-ABAD-AA0DFC48B218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21" creationId="{3ECA69A1-7536-43AC-85EF-C7106179F5ED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22" creationId="{83C98ABE-055B-441F-B07E-44F97F083C39}"/>
          </ac:spMkLst>
        </pc:spChg>
        <pc:spChg chg="add del">
          <ac:chgData name="András Mészáros" userId="1162521f-ceb5-4228-9161-a9f6e6bf2117" providerId="ADAL" clId="{CF264FC4-E937-45FE-A666-33F8F6378B9C}" dt="2025-05-13T20:07:23.628" v="330" actId="26606"/>
          <ac:spMkLst>
            <pc:docMk/>
            <pc:sldMk cId="1678458663" sldId="267"/>
            <ac:spMk id="23" creationId="{29FDB030-9B49-4CED-8CCD-4D99382388AC}"/>
          </ac:spMkLst>
        </pc:spChg>
        <pc:spChg chg="add">
          <ac:chgData name="András Mészáros" userId="1162521f-ceb5-4228-9161-a9f6e6bf2117" providerId="ADAL" clId="{CF264FC4-E937-45FE-A666-33F8F6378B9C}" dt="2025-05-13T20:10:11.379" v="659" actId="26606"/>
          <ac:spMkLst>
            <pc:docMk/>
            <pc:sldMk cId="1678458663" sldId="267"/>
            <ac:spMk id="24" creationId="{D5B0017B-2ECA-49AF-B397-DC140825DF8D}"/>
          </ac:spMkLst>
        </pc:spChg>
        <pc:spChg chg="add del">
          <ac:chgData name="András Mészáros" userId="1162521f-ceb5-4228-9161-a9f6e6bf2117" providerId="ADAL" clId="{CF264FC4-E937-45FE-A666-33F8F6378B9C}" dt="2025-05-13T20:07:25.099" v="332" actId="26606"/>
          <ac:spMkLst>
            <pc:docMk/>
            <pc:sldMk cId="1678458663" sldId="267"/>
            <ac:spMk id="25" creationId="{56E9B3E6-E277-4D68-BA48-9CB43FFBD6E2}"/>
          </ac:spMkLst>
        </pc:spChg>
        <pc:spChg chg="add del">
          <ac:chgData name="András Mészáros" userId="1162521f-ceb5-4228-9161-a9f6e6bf2117" providerId="ADAL" clId="{CF264FC4-E937-45FE-A666-33F8F6378B9C}" dt="2025-05-13T20:07:25.099" v="332" actId="26606"/>
          <ac:spMkLst>
            <pc:docMk/>
            <pc:sldMk cId="1678458663" sldId="267"/>
            <ac:spMk id="27" creationId="{D5B0017B-2ECA-49AF-B397-DC140825DF8D}"/>
          </ac:spMkLst>
        </pc:spChg>
        <pc:spChg chg="add del">
          <ac:chgData name="András Mészáros" userId="1162521f-ceb5-4228-9161-a9f6e6bf2117" providerId="ADAL" clId="{CF264FC4-E937-45FE-A666-33F8F6378B9C}" dt="2025-05-13T20:07:25.099" v="332" actId="26606"/>
          <ac:spMkLst>
            <pc:docMk/>
            <pc:sldMk cId="1678458663" sldId="267"/>
            <ac:spMk id="28" creationId="{5E17D98B-938B-C8E3-3FAE-6CA723C8DEAE}"/>
          </ac:spMkLst>
        </pc:spChg>
        <pc:spChg chg="add del">
          <ac:chgData name="András Mészáros" userId="1162521f-ceb5-4228-9161-a9f6e6bf2117" providerId="ADAL" clId="{CF264FC4-E937-45FE-A666-33F8F6378B9C}" dt="2025-05-13T20:07:26.357" v="334" actId="26606"/>
          <ac:spMkLst>
            <pc:docMk/>
            <pc:sldMk cId="1678458663" sldId="267"/>
            <ac:spMk id="31" creationId="{56E9B3E6-E277-4D68-BA48-9CB43FFBD6E2}"/>
          </ac:spMkLst>
        </pc:spChg>
        <pc:spChg chg="add del">
          <ac:chgData name="András Mészáros" userId="1162521f-ceb5-4228-9161-a9f6e6bf2117" providerId="ADAL" clId="{CF264FC4-E937-45FE-A666-33F8F6378B9C}" dt="2025-05-13T20:07:26.357" v="334" actId="26606"/>
          <ac:spMkLst>
            <pc:docMk/>
            <pc:sldMk cId="1678458663" sldId="267"/>
            <ac:spMk id="36" creationId="{D5B0017B-2ECA-49AF-B397-DC140825DF8D}"/>
          </ac:spMkLst>
        </pc:spChg>
        <pc:spChg chg="add del">
          <ac:chgData name="András Mészáros" userId="1162521f-ceb5-4228-9161-a9f6e6bf2117" providerId="ADAL" clId="{CF264FC4-E937-45FE-A666-33F8F6378B9C}" dt="2025-05-13T20:07:26.357" v="334" actId="26606"/>
          <ac:spMkLst>
            <pc:docMk/>
            <pc:sldMk cId="1678458663" sldId="267"/>
            <ac:spMk id="37" creationId="{5E17D98B-938B-C8E3-3FAE-6CA723C8DEAE}"/>
          </ac:spMkLst>
        </pc:spChg>
        <pc:spChg chg="add del">
          <ac:chgData name="András Mészáros" userId="1162521f-ceb5-4228-9161-a9f6e6bf2117" providerId="ADAL" clId="{CF264FC4-E937-45FE-A666-33F8F6378B9C}" dt="2025-05-13T20:07:31.495" v="336" actId="26606"/>
          <ac:spMkLst>
            <pc:docMk/>
            <pc:sldMk cId="1678458663" sldId="267"/>
            <ac:spMk id="40" creationId="{BACC6370-2D7E-4714-9D71-7542949D7D5D}"/>
          </ac:spMkLst>
        </pc:spChg>
        <pc:spChg chg="add del">
          <ac:chgData name="András Mészáros" userId="1162521f-ceb5-4228-9161-a9f6e6bf2117" providerId="ADAL" clId="{CF264FC4-E937-45FE-A666-33F8F6378B9C}" dt="2025-05-13T20:07:31.495" v="336" actId="26606"/>
          <ac:spMkLst>
            <pc:docMk/>
            <pc:sldMk cId="1678458663" sldId="267"/>
            <ac:spMk id="41" creationId="{F68B3F68-107C-434F-AA38-110D5EA91B85}"/>
          </ac:spMkLst>
        </pc:spChg>
        <pc:spChg chg="add del">
          <ac:chgData name="András Mészáros" userId="1162521f-ceb5-4228-9161-a9f6e6bf2117" providerId="ADAL" clId="{CF264FC4-E937-45FE-A666-33F8F6378B9C}" dt="2025-05-13T20:07:31.495" v="336" actId="26606"/>
          <ac:spMkLst>
            <pc:docMk/>
            <pc:sldMk cId="1678458663" sldId="267"/>
            <ac:spMk id="42" creationId="{063BBA22-50EA-4C4D-BE05-F1CE4E63AA56}"/>
          </ac:spMkLst>
        </pc:spChg>
        <pc:spChg chg="add del">
          <ac:chgData name="András Mészáros" userId="1162521f-ceb5-4228-9161-a9f6e6bf2117" providerId="ADAL" clId="{CF264FC4-E937-45FE-A666-33F8F6378B9C}" dt="2025-05-13T20:07:31.495" v="336" actId="26606"/>
          <ac:spMkLst>
            <pc:docMk/>
            <pc:sldMk cId="1678458663" sldId="267"/>
            <ac:spMk id="43" creationId="{5E17D98B-938B-C8E3-3FAE-6CA723C8DEAE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45" creationId="{F3060C83-F051-4F0E-ABAD-AA0DFC48B218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46" creationId="{83C98ABE-055B-441F-B07E-44F97F083C39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47" creationId="{29FDB030-9B49-4CED-8CCD-4D99382388AC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48" creationId="{3783CA14-24A1-485C-8B30-D6A5D87987AD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49" creationId="{9A97C86A-04D6-40F7-AE84-31AB43E6A846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50" creationId="{FF9F2414-84E8-453E-B1F3-389FDE8192D9}"/>
          </ac:spMkLst>
        </pc:spChg>
        <pc:spChg chg="add del">
          <ac:chgData name="András Mészáros" userId="1162521f-ceb5-4228-9161-a9f6e6bf2117" providerId="ADAL" clId="{CF264FC4-E937-45FE-A666-33F8F6378B9C}" dt="2025-05-13T20:07:35.442" v="338" actId="26606"/>
          <ac:spMkLst>
            <pc:docMk/>
            <pc:sldMk cId="1678458663" sldId="267"/>
            <ac:spMk id="51" creationId="{3ECA69A1-7536-43AC-85EF-C7106179F5ED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3" creationId="{F3060C83-F051-4F0E-ABAD-AA0DFC48B218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4" creationId="{83C98ABE-055B-441F-B07E-44F97F083C39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5" creationId="{29FDB030-9B49-4CED-8CCD-4D99382388AC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6" creationId="{3783CA14-24A1-485C-8B30-D6A5D87987AD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7" creationId="{9A97C86A-04D6-40F7-AE84-31AB43E6A846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8" creationId="{FF9F2414-84E8-453E-B1F3-389FDE8192D9}"/>
          </ac:spMkLst>
        </pc:spChg>
        <pc:spChg chg="add del">
          <ac:chgData name="András Mészáros" userId="1162521f-ceb5-4228-9161-a9f6e6bf2117" providerId="ADAL" clId="{CF264FC4-E937-45FE-A666-33F8F6378B9C}" dt="2025-05-13T20:07:36.730" v="340" actId="26606"/>
          <ac:spMkLst>
            <pc:docMk/>
            <pc:sldMk cId="1678458663" sldId="267"/>
            <ac:spMk id="59" creationId="{3ECA69A1-7536-43AC-85EF-C7106179F5ED}"/>
          </ac:spMkLst>
        </pc:spChg>
        <pc:spChg chg="add del">
          <ac:chgData name="András Mészáros" userId="1162521f-ceb5-4228-9161-a9f6e6bf2117" providerId="ADAL" clId="{CF264FC4-E937-45FE-A666-33F8F6378B9C}" dt="2025-05-13T20:07:44.757" v="342" actId="26606"/>
          <ac:spMkLst>
            <pc:docMk/>
            <pc:sldMk cId="1678458663" sldId="267"/>
            <ac:spMk id="61" creationId="{9D8233B0-41B5-4D9A-AEEC-13DB66A8C9B5}"/>
          </ac:spMkLst>
        </pc:spChg>
        <pc:spChg chg="add del">
          <ac:chgData name="András Mészáros" userId="1162521f-ceb5-4228-9161-a9f6e6bf2117" providerId="ADAL" clId="{CF264FC4-E937-45FE-A666-33F8F6378B9C}" dt="2025-05-13T20:07:44.757" v="342" actId="26606"/>
          <ac:spMkLst>
            <pc:docMk/>
            <pc:sldMk cId="1678458663" sldId="267"/>
            <ac:spMk id="62" creationId="{5E17D98B-938B-C8E3-3FAE-6CA723C8DEAE}"/>
          </ac:spMkLst>
        </pc:spChg>
        <pc:spChg chg="add del">
          <ac:chgData name="András Mészáros" userId="1162521f-ceb5-4228-9161-a9f6e6bf2117" providerId="ADAL" clId="{CF264FC4-E937-45FE-A666-33F8F6378B9C}" dt="2025-05-13T20:07:44.757" v="342" actId="26606"/>
          <ac:spMkLst>
            <pc:docMk/>
            <pc:sldMk cId="1678458663" sldId="267"/>
            <ac:spMk id="65" creationId="{E659831F-0D9A-4C63-9EBB-8435B85A440F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67" creationId="{F3060C83-F051-4F0E-ABAD-AA0DFC48B218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68" creationId="{83C98ABE-055B-441F-B07E-44F97F083C39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69" creationId="{29FDB030-9B49-4CED-8CCD-4D99382388AC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70" creationId="{3783CA14-24A1-485C-8B30-D6A5D87987AD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71" creationId="{9A97C86A-04D6-40F7-AE84-31AB43E6A846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72" creationId="{FF9F2414-84E8-453E-B1F3-389FDE8192D9}"/>
          </ac:spMkLst>
        </pc:spChg>
        <pc:spChg chg="add del">
          <ac:chgData name="András Mészáros" userId="1162521f-ceb5-4228-9161-a9f6e6bf2117" providerId="ADAL" clId="{CF264FC4-E937-45FE-A666-33F8F6378B9C}" dt="2025-05-13T20:08:13.610" v="344" actId="700"/>
          <ac:spMkLst>
            <pc:docMk/>
            <pc:sldMk cId="1678458663" sldId="267"/>
            <ac:spMk id="73" creationId="{3ECA69A1-7536-43AC-85EF-C7106179F5ED}"/>
          </ac:spMkLst>
        </pc:spChg>
        <pc:grpChg chg="add del">
          <ac:chgData name="András Mészáros" userId="1162521f-ceb5-4228-9161-a9f6e6bf2117" providerId="ADAL" clId="{CF264FC4-E937-45FE-A666-33F8F6378B9C}" dt="2025-05-13T20:07:11.323" v="328" actId="26606"/>
          <ac:grpSpMkLst>
            <pc:docMk/>
            <pc:sldMk cId="1678458663" sldId="267"/>
            <ac:grpSpMk id="11" creationId="{AE1C45F0-260A-458C-96ED-C1F6D2151219}"/>
          </ac:grpSpMkLst>
        </pc:grpChg>
        <pc:grpChg chg="add">
          <ac:chgData name="András Mészáros" userId="1162521f-ceb5-4228-9161-a9f6e6bf2117" providerId="ADAL" clId="{CF264FC4-E937-45FE-A666-33F8F6378B9C}" dt="2025-05-13T20:10:11.379" v="659" actId="26606"/>
          <ac:grpSpMkLst>
            <pc:docMk/>
            <pc:sldMk cId="1678458663" sldId="267"/>
            <ac:grpSpMk id="12" creationId="{AE1C45F0-260A-458C-96ED-C1F6D2151219}"/>
          </ac:grpSpMkLst>
        </pc:grpChg>
        <pc:grpChg chg="add del">
          <ac:chgData name="András Mészáros" userId="1162521f-ceb5-4228-9161-a9f6e6bf2117" providerId="ADAL" clId="{CF264FC4-E937-45FE-A666-33F8F6378B9C}" dt="2025-05-13T20:07:25.099" v="332" actId="26606"/>
          <ac:grpSpMkLst>
            <pc:docMk/>
            <pc:sldMk cId="1678458663" sldId="267"/>
            <ac:grpSpMk id="26" creationId="{AE1C45F0-260A-458C-96ED-C1F6D2151219}"/>
          </ac:grpSpMkLst>
        </pc:grpChg>
        <pc:grpChg chg="add del">
          <ac:chgData name="András Mészáros" userId="1162521f-ceb5-4228-9161-a9f6e6bf2117" providerId="ADAL" clId="{CF264FC4-E937-45FE-A666-33F8F6378B9C}" dt="2025-05-13T20:07:26.357" v="334" actId="26606"/>
          <ac:grpSpMkLst>
            <pc:docMk/>
            <pc:sldMk cId="1678458663" sldId="267"/>
            <ac:grpSpMk id="32" creationId="{AE1C45F0-260A-458C-96ED-C1F6D2151219}"/>
          </ac:grpSpMkLst>
        </pc:grpChg>
        <pc:grpChg chg="add del">
          <ac:chgData name="András Mészáros" userId="1162521f-ceb5-4228-9161-a9f6e6bf2117" providerId="ADAL" clId="{CF264FC4-E937-45FE-A666-33F8F6378B9C}" dt="2025-05-13T20:07:44.757" v="342" actId="26606"/>
          <ac:grpSpMkLst>
            <pc:docMk/>
            <pc:sldMk cId="1678458663" sldId="267"/>
            <ac:grpSpMk id="63" creationId="{28FAF094-D087-493F-8DF9-A486C2D6BBAA}"/>
          </ac:grpSpMkLst>
        </pc:grpChg>
        <pc:graphicFrameChg chg="add mod ord modGraphic">
          <ac:chgData name="András Mészáros" userId="1162521f-ceb5-4228-9161-a9f6e6bf2117" providerId="ADAL" clId="{CF264FC4-E937-45FE-A666-33F8F6378B9C}" dt="2025-05-13T20:10:50.371" v="668" actId="12788"/>
          <ac:graphicFrameMkLst>
            <pc:docMk/>
            <pc:sldMk cId="1678458663" sldId="267"/>
            <ac:graphicFrameMk id="4" creationId="{FFBA7CBA-29AF-ABC8-7E7C-0CF81FCFAFEF}"/>
          </ac:graphicFrameMkLst>
        </pc:graphicFrameChg>
        <pc:cxnChg chg="add del">
          <ac:chgData name="András Mészáros" userId="1162521f-ceb5-4228-9161-a9f6e6bf2117" providerId="ADAL" clId="{CF264FC4-E937-45FE-A666-33F8F6378B9C}" dt="2025-05-13T20:07:11.323" v="328" actId="26606"/>
          <ac:cxnSpMkLst>
            <pc:docMk/>
            <pc:sldMk cId="1678458663" sldId="267"/>
            <ac:cxnSpMk id="18" creationId="{6CF1BAF6-AD41-4082-B212-8A1F9A2E8779}"/>
          </ac:cxnSpMkLst>
        </pc:cxnChg>
        <pc:cxnChg chg="add del">
          <ac:chgData name="András Mészáros" userId="1162521f-ceb5-4228-9161-a9f6e6bf2117" providerId="ADAL" clId="{CF264FC4-E937-45FE-A666-33F8F6378B9C}" dt="2025-05-13T20:07:25.099" v="332" actId="26606"/>
          <ac:cxnSpMkLst>
            <pc:docMk/>
            <pc:sldMk cId="1678458663" sldId="267"/>
            <ac:cxnSpMk id="29" creationId="{6CF1BAF6-AD41-4082-B212-8A1F9A2E8779}"/>
          </ac:cxnSpMkLst>
        </pc:cxnChg>
        <pc:cxnChg chg="add">
          <ac:chgData name="András Mészáros" userId="1162521f-ceb5-4228-9161-a9f6e6bf2117" providerId="ADAL" clId="{CF264FC4-E937-45FE-A666-33F8F6378B9C}" dt="2025-05-13T20:10:11.379" v="659" actId="26606"/>
          <ac:cxnSpMkLst>
            <pc:docMk/>
            <pc:sldMk cId="1678458663" sldId="267"/>
            <ac:cxnSpMk id="30" creationId="{6CF1BAF6-AD41-4082-B212-8A1F9A2E8779}"/>
          </ac:cxnSpMkLst>
        </pc:cxnChg>
        <pc:cxnChg chg="add del">
          <ac:chgData name="András Mészáros" userId="1162521f-ceb5-4228-9161-a9f6e6bf2117" providerId="ADAL" clId="{CF264FC4-E937-45FE-A666-33F8F6378B9C}" dt="2025-05-13T20:07:26.357" v="334" actId="26606"/>
          <ac:cxnSpMkLst>
            <pc:docMk/>
            <pc:sldMk cId="1678458663" sldId="267"/>
            <ac:cxnSpMk id="38" creationId="{6CF1BAF6-AD41-4082-B212-8A1F9A2E8779}"/>
          </ac:cxnSpMkLst>
        </pc:cxnChg>
      </pc:sldChg>
    </pc:docChg>
  </pc:docChgLst>
  <pc:docChgLst>
    <pc:chgData name="András Mészáros" userId="1162521f-ceb5-4228-9161-a9f6e6bf2117" providerId="ADAL" clId="{C5AA8E99-E81C-486E-BBB2-8D4C9CB3B03F}"/>
    <pc:docChg chg="modSld">
      <pc:chgData name="András Mészáros" userId="1162521f-ceb5-4228-9161-a9f6e6bf2117" providerId="ADAL" clId="{C5AA8E99-E81C-486E-BBB2-8D4C9CB3B03F}" dt="2025-05-14T06:39:09.492" v="19" actId="1076"/>
      <pc:docMkLst>
        <pc:docMk/>
      </pc:docMkLst>
      <pc:sldChg chg="addSp modSp mod">
        <pc:chgData name="András Mészáros" userId="1162521f-ceb5-4228-9161-a9f6e6bf2117" providerId="ADAL" clId="{C5AA8E99-E81C-486E-BBB2-8D4C9CB3B03F}" dt="2025-05-14T06:36:13.662" v="4" actId="1076"/>
        <pc:sldMkLst>
          <pc:docMk/>
          <pc:sldMk cId="2648910070" sldId="257"/>
        </pc:sldMkLst>
        <pc:picChg chg="add mod">
          <ac:chgData name="András Mészáros" userId="1162521f-ceb5-4228-9161-a9f6e6bf2117" providerId="ADAL" clId="{C5AA8E99-E81C-486E-BBB2-8D4C9CB3B03F}" dt="2025-05-14T06:36:13.662" v="4" actId="1076"/>
          <ac:picMkLst>
            <pc:docMk/>
            <pc:sldMk cId="2648910070" sldId="257"/>
            <ac:picMk id="3" creationId="{9CE7F058-C211-AC81-F24A-B1FCB13653E8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37.902" v="9" actId="1076"/>
        <pc:sldMkLst>
          <pc:docMk/>
          <pc:sldMk cId="4294432316" sldId="258"/>
        </pc:sldMkLst>
        <pc:picChg chg="add mod">
          <ac:chgData name="András Mészáros" userId="1162521f-ceb5-4228-9161-a9f6e6bf2117" providerId="ADAL" clId="{C5AA8E99-E81C-486E-BBB2-8D4C9CB3B03F}" dt="2025-05-14T06:38:37.902" v="9" actId="1076"/>
          <ac:picMkLst>
            <pc:docMk/>
            <pc:sldMk cId="4294432316" sldId="258"/>
            <ac:picMk id="2" creationId="{56324945-1476-6739-8314-4C63A403A87E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44.482" v="11" actId="1076"/>
        <pc:sldMkLst>
          <pc:docMk/>
          <pc:sldMk cId="3672994140" sldId="259"/>
        </pc:sldMkLst>
        <pc:picChg chg="add mod">
          <ac:chgData name="András Mészáros" userId="1162521f-ceb5-4228-9161-a9f6e6bf2117" providerId="ADAL" clId="{C5AA8E99-E81C-486E-BBB2-8D4C9CB3B03F}" dt="2025-05-14T06:38:44.482" v="11" actId="1076"/>
          <ac:picMkLst>
            <pc:docMk/>
            <pc:sldMk cId="3672994140" sldId="259"/>
            <ac:picMk id="2" creationId="{24E8CF73-16D9-41E6-BA43-B19282FCEFD4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53.104" v="15" actId="1076"/>
        <pc:sldMkLst>
          <pc:docMk/>
          <pc:sldMk cId="1335502699" sldId="260"/>
        </pc:sldMkLst>
        <pc:picChg chg="add mod">
          <ac:chgData name="András Mészáros" userId="1162521f-ceb5-4228-9161-a9f6e6bf2117" providerId="ADAL" clId="{C5AA8E99-E81C-486E-BBB2-8D4C9CB3B03F}" dt="2025-05-14T06:38:53.104" v="15" actId="1076"/>
          <ac:picMkLst>
            <pc:docMk/>
            <pc:sldMk cId="1335502699" sldId="260"/>
            <ac:picMk id="3" creationId="{2A297BC9-12AA-DC1A-8756-63E7CDD36ED5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58.793" v="17" actId="1076"/>
        <pc:sldMkLst>
          <pc:docMk/>
          <pc:sldMk cId="2955567267" sldId="261"/>
        </pc:sldMkLst>
        <pc:picChg chg="add mod">
          <ac:chgData name="András Mészáros" userId="1162521f-ceb5-4228-9161-a9f6e6bf2117" providerId="ADAL" clId="{C5AA8E99-E81C-486E-BBB2-8D4C9CB3B03F}" dt="2025-05-14T06:38:58.793" v="17" actId="1076"/>
          <ac:picMkLst>
            <pc:docMk/>
            <pc:sldMk cId="2955567267" sldId="261"/>
            <ac:picMk id="6" creationId="{4A287BEA-2B38-55C0-663D-CF17822BE841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48.432" v="13" actId="1076"/>
        <pc:sldMkLst>
          <pc:docMk/>
          <pc:sldMk cId="1000850924" sldId="264"/>
        </pc:sldMkLst>
        <pc:picChg chg="add mod">
          <ac:chgData name="András Mészáros" userId="1162521f-ceb5-4228-9161-a9f6e6bf2117" providerId="ADAL" clId="{C5AA8E99-E81C-486E-BBB2-8D4C9CB3B03F}" dt="2025-05-14T06:38:48.432" v="13" actId="1076"/>
          <ac:picMkLst>
            <pc:docMk/>
            <pc:sldMk cId="1000850924" sldId="264"/>
            <ac:picMk id="2" creationId="{BD275119-C33D-DBD5-BE6A-C3C1EE800906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8:19.692" v="7" actId="1076"/>
        <pc:sldMkLst>
          <pc:docMk/>
          <pc:sldMk cId="2274946088" sldId="266"/>
        </pc:sldMkLst>
        <pc:graphicFrameChg chg="mod">
          <ac:chgData name="András Mészáros" userId="1162521f-ceb5-4228-9161-a9f6e6bf2117" providerId="ADAL" clId="{C5AA8E99-E81C-486E-BBB2-8D4C9CB3B03F}" dt="2025-05-14T06:38:13.255" v="6" actId="12788"/>
          <ac:graphicFrameMkLst>
            <pc:docMk/>
            <pc:sldMk cId="2274946088" sldId="266"/>
            <ac:graphicFrameMk id="4" creationId="{4A78957D-F4B6-D6E3-4D7E-B10B5C53AC63}"/>
          </ac:graphicFrameMkLst>
        </pc:graphicFrameChg>
        <pc:picChg chg="add mod">
          <ac:chgData name="András Mészáros" userId="1162521f-ceb5-4228-9161-a9f6e6bf2117" providerId="ADAL" clId="{C5AA8E99-E81C-486E-BBB2-8D4C9CB3B03F}" dt="2025-05-14T06:38:19.692" v="7" actId="1076"/>
          <ac:picMkLst>
            <pc:docMk/>
            <pc:sldMk cId="2274946088" sldId="266"/>
            <ac:picMk id="2" creationId="{5F17078A-19B6-F339-040E-378A6667B471}"/>
          </ac:picMkLst>
        </pc:picChg>
      </pc:sldChg>
      <pc:sldChg chg="addSp modSp mod">
        <pc:chgData name="András Mészáros" userId="1162521f-ceb5-4228-9161-a9f6e6bf2117" providerId="ADAL" clId="{C5AA8E99-E81C-486E-BBB2-8D4C9CB3B03F}" dt="2025-05-14T06:39:09.492" v="19" actId="1076"/>
        <pc:sldMkLst>
          <pc:docMk/>
          <pc:sldMk cId="1678458663" sldId="267"/>
        </pc:sldMkLst>
        <pc:picChg chg="add mod">
          <ac:chgData name="András Mészáros" userId="1162521f-ceb5-4228-9161-a9f6e6bf2117" providerId="ADAL" clId="{C5AA8E99-E81C-486E-BBB2-8D4C9CB3B03F}" dt="2025-05-14T06:39:09.492" v="19" actId="1076"/>
          <ac:picMkLst>
            <pc:docMk/>
            <pc:sldMk cId="1678458663" sldId="267"/>
            <ac:picMk id="2" creationId="{065B5AB3-B5E6-5ABF-1531-53D3B7DBE0B0}"/>
          </ac:picMkLst>
        </pc:picChg>
      </pc:sldChg>
    </pc:docChg>
  </pc:docChgLst>
  <pc:docChgLst>
    <pc:chgData name="András Mészáros" userId="1162521f-ceb5-4228-9161-a9f6e6bf2117" providerId="ADAL" clId="{CBF31D04-04D7-4127-9E8E-87243F3B93DD}"/>
    <pc:docChg chg="undo custSel addSld delSld modSld">
      <pc:chgData name="András Mészáros" userId="1162521f-ceb5-4228-9161-a9f6e6bf2117" providerId="ADAL" clId="{CBF31D04-04D7-4127-9E8E-87243F3B93DD}" dt="2025-01-21T13:23:29.203" v="190"/>
      <pc:docMkLst>
        <pc:docMk/>
      </pc:docMkLst>
      <pc:sldChg chg="addSp delSp modSp mod">
        <pc:chgData name="András Mészáros" userId="1162521f-ceb5-4228-9161-a9f6e6bf2117" providerId="ADAL" clId="{CBF31D04-04D7-4127-9E8E-87243F3B93DD}" dt="2025-01-21T12:39:25.896" v="101"/>
        <pc:sldMkLst>
          <pc:docMk/>
          <pc:sldMk cId="2648910070" sldId="257"/>
        </pc:sldMkLst>
      </pc:sldChg>
      <pc:sldChg chg="addSp delSp modSp mod">
        <pc:chgData name="András Mészáros" userId="1162521f-ceb5-4228-9161-a9f6e6bf2117" providerId="ADAL" clId="{CBF31D04-04D7-4127-9E8E-87243F3B93DD}" dt="2025-01-21T12:39:25.986" v="102"/>
        <pc:sldMkLst>
          <pc:docMk/>
          <pc:sldMk cId="4294432316" sldId="258"/>
        </pc:sldMkLst>
      </pc:sldChg>
      <pc:sldChg chg="addSp delSp modSp mod">
        <pc:chgData name="András Mészáros" userId="1162521f-ceb5-4228-9161-a9f6e6bf2117" providerId="ADAL" clId="{CBF31D04-04D7-4127-9E8E-87243F3B93DD}" dt="2025-01-21T12:39:26.049" v="103"/>
        <pc:sldMkLst>
          <pc:docMk/>
          <pc:sldMk cId="3672994140" sldId="259"/>
        </pc:sldMkLst>
      </pc:sldChg>
      <pc:sldChg chg="delSp modSp mod">
        <pc:chgData name="András Mészáros" userId="1162521f-ceb5-4228-9161-a9f6e6bf2117" providerId="ADAL" clId="{CBF31D04-04D7-4127-9E8E-87243F3B93DD}" dt="2025-01-21T13:02:35.276" v="128"/>
        <pc:sldMkLst>
          <pc:docMk/>
          <pc:sldMk cId="1335502699" sldId="260"/>
        </pc:sldMkLst>
      </pc:sldChg>
      <pc:sldChg chg="delSp modSp mod">
        <pc:chgData name="András Mészáros" userId="1162521f-ceb5-4228-9161-a9f6e6bf2117" providerId="ADAL" clId="{CBF31D04-04D7-4127-9E8E-87243F3B93DD}" dt="2025-01-21T13:23:29.203" v="190"/>
        <pc:sldMkLst>
          <pc:docMk/>
          <pc:sldMk cId="2955567267" sldId="261"/>
        </pc:sldMkLst>
      </pc:sldChg>
      <pc:sldChg chg="delSp modSp new mod">
        <pc:chgData name="András Mészáros" userId="1162521f-ceb5-4228-9161-a9f6e6bf2117" providerId="ADAL" clId="{CBF31D04-04D7-4127-9E8E-87243F3B93DD}" dt="2025-01-21T12:39:26.129" v="104"/>
        <pc:sldMkLst>
          <pc:docMk/>
          <pc:sldMk cId="1000850924" sldId="264"/>
        </pc:sldMkLst>
      </pc:sldChg>
      <pc:sldChg chg="addSp delSp modSp new del mod">
        <pc:chgData name="András Mészáros" userId="1162521f-ceb5-4228-9161-a9f6e6bf2117" providerId="ADAL" clId="{CBF31D04-04D7-4127-9E8E-87243F3B93DD}" dt="2025-01-21T11:12:13.845" v="34" actId="47"/>
        <pc:sldMkLst>
          <pc:docMk/>
          <pc:sldMk cId="3079181063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4470-4F1F-48FC-8728-6B5B0DE02DD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92680-D959-4D11-897B-879260DB10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0352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35BBA-4A90-A2F8-4A8F-7D9E053D44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8FB210E-2321-2C3F-EB37-843CB9A4B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86B88E-6CEF-523A-332A-F29EEABD1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4D873F-9A52-3F6D-5D89-E110CFC8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0D93508-0FC4-58FE-66C3-C8FF03C7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096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EBEB1D-43C2-57D7-D2FF-6B3272B65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D6F2258-C5FA-2157-829F-6ECB92CFD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8CF6D1D-2CF8-0AB5-DC12-9B7020FD5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BB55F7-5317-5810-C542-718D0642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C898F8-4ACA-55F4-FA74-23CC072DA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1328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D0C01AC-A514-9317-02DF-F6C6F90E6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035B33-CB84-1B9C-5264-6DF3C77DE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4597ED-E8AB-FA68-A595-21D93BC0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883C10-2C82-23D4-E65B-73070F52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02EE12-5C1C-AB20-2FE6-A28F7BB2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9719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F39FDD-C630-60C5-775C-9E99581E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9C1837-97F1-CBB3-B8AE-061ACAA30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0BC500-E7D5-5DA7-7B31-25F16F89D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B3B9A4-B987-6A6A-891C-E59CBEEA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831741-E6D3-1600-21A3-C2221971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3708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05C0B8-2E9F-B1C2-21EE-50E0EA257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3AC3E7C-4CB0-A675-A224-A77CB940F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8973D7-29DC-F62B-BDA3-0C0EF325A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A7522F-C5BA-2C51-98D0-9A91BFCF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392CAA-5D20-43AF-E517-0DD96055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7106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5A438B-EDC4-E384-2BEF-DE6F6ED06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C1AA24-77F8-8DA7-F253-A52FB9250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03DB79-B3BF-9AF8-38FA-1CB7E4221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ABD090-1940-1F66-B35E-3E7B437E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1B1A26A-A435-03E5-B508-724A52EC7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6D47CF-D3EA-6633-F628-0D9B1CDC5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0675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EC8445-56BF-D183-9FDF-DCC44D5A7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4871DA9-345C-923E-A1FE-BFF226164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5BDD628-1AD1-7BE6-609A-D90CC0126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9C3BE19-6CA4-2946-0AFE-163AB20C0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17D755B-056F-D905-76D2-2179BE300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B241B75-6693-E8F5-A4C5-86E69CCE6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E6C604-AB5E-CF2D-3F70-88C902B5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7AFE81-9935-6539-F331-FD0C8743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2385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C2E859-DF56-DFBB-A285-9F9ECD33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B05C1D-7B54-CA98-9230-6C9C3889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C800402-7889-6093-ADD4-342FEDFD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7230C9-1994-5AB5-1A0F-DEC597517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6965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5F1B8C-D557-5BD7-BAED-4EF53A24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2CF61EF-F99C-7D39-F212-B07DBBC2E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75387F-DC1A-02B3-7E67-43FD15323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4427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95E8B-6FB8-608A-B06F-AC59DBE30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A3E308-E632-04B4-8C2E-1F27ACD8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2D8E16-5C91-7C06-BF12-C7E703937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BDABF7-0F9B-7B1A-284F-B3288B6FB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34DA80-31C8-6922-BEE1-AB3F06F3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4E1A52-A025-8989-6CE1-88F1C2C4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4614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F8D5A3-7330-3DDA-0EE0-A236B318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B8A00C-39BD-6B7D-C6B9-0822201A6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0F6026F-8CBE-C92F-4397-DF457A3D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3080B7-4004-DF71-2A88-98465DA27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D519BC6-BFC7-8F5A-EAED-AEF240C5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32969B-363A-97D1-9016-B93F21AE6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5326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902DB59-26F8-B53E-DBDD-658F3FEE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881DCD-1B18-E779-9EC3-1B8DA237B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E87ED3-E285-9718-2A33-C0358934A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B7131C-2A4B-400F-97F6-265D9AAC7A60}" type="datetimeFigureOut">
              <a:rPr lang="hu-HU" smtClean="0"/>
              <a:pPr/>
              <a:t>2025. 05. 14.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209A20-9894-1CB8-1D51-2DE660D07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D8714B-FA91-E2F7-FB19-FCB902DBB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CB5635-4006-4BD4-85CC-1CDD71172BC9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9649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E1B66FC0-11F6-AE16-F3A3-D138A977B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99769"/>
            <a:ext cx="12191085" cy="1408537"/>
          </a:xfrm>
        </p:spPr>
        <p:txBody>
          <a:bodyPr anchor="b">
            <a:noAutofit/>
          </a:bodyPr>
          <a:lstStyle/>
          <a:p>
            <a:r>
              <a:rPr lang="en-US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A </a:t>
            </a:r>
            <a:r>
              <a:rPr lang="en-US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kisebbs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égi és </a:t>
            </a:r>
            <a:r>
              <a:rPr lang="en-US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magyar</a:t>
            </a:r>
            <a:r>
              <a:rPr lang="en-US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nyelv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ű műsorsugárzás helyzete</a:t>
            </a:r>
            <a:b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</a:b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a közszolgálati médiában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itle 3">
            <a:extLst>
              <a:ext uri="{FF2B5EF4-FFF2-40B4-BE49-F238E27FC236}">
                <a16:creationId xmlns:a16="http://schemas.microsoft.com/office/drawing/2014/main" xmlns="" id="{53A4DE62-11D3-071D-0D24-73654E1A0747}"/>
              </a:ext>
            </a:extLst>
          </p:cNvPr>
          <p:cNvSpPr txBox="1">
            <a:spLocks/>
          </p:cNvSpPr>
          <p:nvPr/>
        </p:nvSpPr>
        <p:spPr>
          <a:xfrm>
            <a:off x="0" y="5148030"/>
            <a:ext cx="12191084" cy="14085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Stav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 </a:t>
            </a:r>
            <a:r>
              <a:rPr lang="hu-HU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vysielania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 v </a:t>
            </a:r>
            <a:r>
              <a:rPr lang="hu-HU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jazyku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 n</a:t>
            </a:r>
            <a:r>
              <a:rPr lang="sk-SK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árodnostných</a:t>
            </a:r>
            <a:r>
              <a:rPr lang="sk-SK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 menšín a v </a:t>
            </a:r>
            <a:r>
              <a:rPr lang="hu-HU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ma</a:t>
            </a:r>
            <a:r>
              <a:rPr lang="sk-SK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ďarskom</a:t>
            </a:r>
            <a:r>
              <a:rPr lang="sk-SK" sz="3600" b="1">
                <a:solidFill>
                  <a:schemeClr val="tx2"/>
                </a:solidFill>
                <a:latin typeface="Aptos Black" panose="020F0502020204030204" pitchFamily="34" charset="0"/>
              </a:rPr>
              <a:t> jazyku vo </a:t>
            </a:r>
            <a:r>
              <a:rPr lang="sk-SK" sz="3600" b="1" dirty="0">
                <a:solidFill>
                  <a:schemeClr val="tx2"/>
                </a:solidFill>
                <a:latin typeface="Aptos Black" panose="020F0502020204030204" pitchFamily="34" charset="0"/>
              </a:rPr>
              <a:t>verejnoprávnej </a:t>
            </a:r>
            <a:r>
              <a:rPr lang="sk-SK" sz="3600" b="1" dirty="0" err="1">
                <a:solidFill>
                  <a:schemeClr val="tx2"/>
                </a:solidFill>
                <a:latin typeface="Aptos Black" panose="020F0502020204030204" pitchFamily="34" charset="0"/>
              </a:rPr>
              <a:t>médii</a:t>
            </a:r>
            <a:endParaRPr lang="hu-HU" sz="3600" b="1" dirty="0">
              <a:solidFill>
                <a:schemeClr val="tx2"/>
              </a:solidFill>
              <a:latin typeface="Aptos Black" panose="020F050202020403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DCF1B48-2B49-BA57-7893-98351DF09397}"/>
              </a:ext>
            </a:extLst>
          </p:cNvPr>
          <p:cNvCxnSpPr>
            <a:cxnSpLocks/>
          </p:cNvCxnSpPr>
          <p:nvPr/>
        </p:nvCxnSpPr>
        <p:spPr>
          <a:xfrm>
            <a:off x="1034669" y="5148030"/>
            <a:ext cx="102669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xmlns="" id="{C9AC0542-55EE-FAEA-867B-6CC830701E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70812" y="0"/>
            <a:ext cx="4850376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613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157A0E-2C70-AB1D-A14D-44912D6B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err="1"/>
              <a:t>Zákon</a:t>
            </a:r>
            <a:r>
              <a:rPr lang="hu-HU" sz="2400" dirty="0"/>
              <a:t> 157/2024 </a:t>
            </a:r>
            <a:r>
              <a:rPr lang="hu-HU" sz="2400" dirty="0" err="1"/>
              <a:t>Z.z</a:t>
            </a:r>
            <a:r>
              <a:rPr lang="hu-HU" sz="2400" dirty="0"/>
              <a:t>. o </a:t>
            </a:r>
            <a:r>
              <a:rPr lang="hu-HU" sz="2400" dirty="0" err="1"/>
              <a:t>Slovenskej</a:t>
            </a:r>
            <a:r>
              <a:rPr lang="hu-HU" sz="2400" dirty="0"/>
              <a:t> televízii a </a:t>
            </a:r>
            <a:r>
              <a:rPr lang="hu-HU" sz="2400" dirty="0" err="1"/>
              <a:t>rozhlase</a:t>
            </a:r>
            <a:r>
              <a:rPr lang="hu-HU" sz="2400" dirty="0"/>
              <a:t> a o </a:t>
            </a:r>
            <a:r>
              <a:rPr lang="hu-HU" sz="2400" dirty="0" err="1"/>
              <a:t>zmene</a:t>
            </a:r>
            <a:r>
              <a:rPr lang="hu-HU" sz="2400" dirty="0"/>
              <a:t> </a:t>
            </a:r>
            <a:r>
              <a:rPr lang="hu-HU" sz="2400" dirty="0" err="1"/>
              <a:t>niektorých</a:t>
            </a:r>
            <a:r>
              <a:rPr lang="hu-HU" sz="2400" dirty="0"/>
              <a:t> </a:t>
            </a:r>
            <a:r>
              <a:rPr lang="hu-HU" sz="2400" dirty="0" err="1"/>
              <a:t>zákonov</a:t>
            </a:r>
            <a:r>
              <a:rPr lang="hu-HU" sz="2400" dirty="0"/>
              <a:t/>
            </a:r>
            <a:br>
              <a:rPr lang="hu-HU" sz="2400" dirty="0"/>
            </a:br>
            <a:endParaRPr lang="en-GB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C459DD-FD8A-AD75-AB44-851EC9635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400" dirty="0"/>
              <a:t>§ 5</a:t>
            </a:r>
            <a:r>
              <a:rPr lang="sk-SK" sz="1400" dirty="0"/>
              <a:t> </a:t>
            </a:r>
            <a:r>
              <a:rPr lang="en-GB" sz="1400" dirty="0" err="1"/>
              <a:t>Činnosť</a:t>
            </a:r>
            <a:r>
              <a:rPr lang="en-GB" sz="1400" dirty="0"/>
              <a:t> </a:t>
            </a:r>
            <a:r>
              <a:rPr lang="en-GB" sz="1400" dirty="0" err="1"/>
              <a:t>Slovenskej</a:t>
            </a:r>
            <a:r>
              <a:rPr lang="en-GB" sz="1400" dirty="0"/>
              <a:t> </a:t>
            </a:r>
            <a:r>
              <a:rPr lang="en-GB" sz="1400" dirty="0" err="1"/>
              <a:t>televízie</a:t>
            </a:r>
            <a:r>
              <a:rPr lang="en-GB" sz="1400" dirty="0"/>
              <a:t> a </a:t>
            </a:r>
            <a:r>
              <a:rPr lang="en-GB" sz="1400" dirty="0" err="1"/>
              <a:t>rozhlasu</a:t>
            </a:r>
            <a:endParaRPr lang="sk-SK" sz="1400" dirty="0"/>
          </a:p>
          <a:p>
            <a:pPr marL="0" indent="0">
              <a:buNone/>
            </a:pPr>
            <a:r>
              <a:rPr lang="en-GB" sz="1400" dirty="0"/>
              <a:t>(1) </a:t>
            </a:r>
            <a:r>
              <a:rPr lang="en-GB" sz="1400" dirty="0" err="1"/>
              <a:t>Hlavná</a:t>
            </a:r>
            <a:r>
              <a:rPr lang="en-GB" sz="1400" dirty="0"/>
              <a:t> </a:t>
            </a:r>
            <a:r>
              <a:rPr lang="en-GB" sz="1400" dirty="0" err="1"/>
              <a:t>činnosť</a:t>
            </a:r>
            <a:r>
              <a:rPr lang="en-GB" sz="1400" dirty="0"/>
              <a:t> </a:t>
            </a:r>
            <a:r>
              <a:rPr lang="en-GB" sz="1400" dirty="0" err="1"/>
              <a:t>Slovenskej</a:t>
            </a:r>
            <a:r>
              <a:rPr lang="en-GB" sz="1400" dirty="0"/>
              <a:t> </a:t>
            </a:r>
            <a:r>
              <a:rPr lang="en-GB" sz="1400" dirty="0" err="1"/>
              <a:t>televízie</a:t>
            </a:r>
            <a:r>
              <a:rPr lang="en-GB" sz="1400" dirty="0"/>
              <a:t> a </a:t>
            </a:r>
            <a:r>
              <a:rPr lang="en-GB" sz="1400" dirty="0" err="1"/>
              <a:t>rozhlasu</a:t>
            </a:r>
            <a:r>
              <a:rPr lang="en-GB" sz="1400" dirty="0"/>
              <a:t> je</a:t>
            </a:r>
          </a:p>
          <a:p>
            <a:pPr marL="0" indent="0">
              <a:buNone/>
            </a:pPr>
            <a:r>
              <a:rPr lang="en-GB" sz="1400" dirty="0"/>
              <a:t>….</a:t>
            </a:r>
          </a:p>
          <a:p>
            <a:pPr marL="0" indent="0">
              <a:buNone/>
            </a:pPr>
            <a:r>
              <a:rPr lang="en-GB" sz="1400" dirty="0"/>
              <a:t>h) </a:t>
            </a:r>
            <a:r>
              <a:rPr lang="en-GB" sz="1400" dirty="0" err="1"/>
              <a:t>vysielanie</a:t>
            </a:r>
            <a:r>
              <a:rPr lang="en-GB" sz="1400" dirty="0"/>
              <a:t> </a:t>
            </a:r>
            <a:r>
              <a:rPr lang="en-GB" sz="1400" dirty="0" err="1"/>
              <a:t>obsahovo</a:t>
            </a:r>
            <a:r>
              <a:rPr lang="en-GB" sz="1400" dirty="0"/>
              <a:t> a </a:t>
            </a:r>
            <a:r>
              <a:rPr lang="en-GB" sz="1400" dirty="0" err="1"/>
              <a:t>regionálne</a:t>
            </a:r>
            <a:r>
              <a:rPr lang="en-GB" sz="1400" dirty="0"/>
              <a:t> </a:t>
            </a:r>
            <a:r>
              <a:rPr lang="en-GB" sz="1400" dirty="0" err="1"/>
              <a:t>vyvážených</a:t>
            </a:r>
            <a:r>
              <a:rPr lang="en-GB" sz="1400" dirty="0"/>
              <a:t> </a:t>
            </a:r>
            <a:r>
              <a:rPr lang="en-GB" sz="1400" dirty="0" err="1"/>
              <a:t>programov</a:t>
            </a:r>
            <a:r>
              <a:rPr lang="en-GB" sz="1400" dirty="0"/>
              <a:t> pre </a:t>
            </a:r>
            <a:r>
              <a:rPr lang="en-GB" sz="1400" dirty="0" err="1"/>
              <a:t>národnostné</a:t>
            </a:r>
            <a:r>
              <a:rPr lang="en-GB" sz="1400" dirty="0"/>
              <a:t> </a:t>
            </a:r>
            <a:r>
              <a:rPr lang="en-GB" sz="1400" dirty="0" err="1"/>
              <a:t>menšiny</a:t>
            </a:r>
            <a:r>
              <a:rPr lang="en-GB" sz="1400" dirty="0"/>
              <a:t> a </a:t>
            </a:r>
            <a:r>
              <a:rPr lang="en-GB" sz="1400" dirty="0" err="1"/>
              <a:t>etnické</a:t>
            </a:r>
            <a:r>
              <a:rPr lang="en-GB" sz="1400" dirty="0"/>
              <a:t> </a:t>
            </a:r>
            <a:r>
              <a:rPr lang="en-GB" sz="1400" dirty="0" err="1"/>
              <a:t>skupiny</a:t>
            </a:r>
            <a:r>
              <a:rPr lang="en-GB" sz="1400" dirty="0"/>
              <a:t> v </a:t>
            </a:r>
            <a:r>
              <a:rPr lang="en-GB" sz="1400" dirty="0" err="1"/>
              <a:t>jazykoch</a:t>
            </a:r>
            <a:r>
              <a:rPr lang="en-GB" sz="1400" dirty="0"/>
              <a:t> </a:t>
            </a:r>
            <a:r>
              <a:rPr lang="en-GB" sz="1400" dirty="0" err="1"/>
              <a:t>národnostných</a:t>
            </a:r>
            <a:r>
              <a:rPr lang="en-GB" sz="1400" dirty="0"/>
              <a:t> </a:t>
            </a:r>
            <a:r>
              <a:rPr lang="en-GB" sz="1400" dirty="0" err="1"/>
              <a:t>menšín</a:t>
            </a:r>
            <a:r>
              <a:rPr lang="en-GB" sz="1400" dirty="0"/>
              <a:t> a </a:t>
            </a:r>
            <a:r>
              <a:rPr lang="en-GB" sz="1400" dirty="0" err="1"/>
              <a:t>etnických</a:t>
            </a:r>
            <a:r>
              <a:rPr lang="en-GB" sz="1400" dirty="0"/>
              <a:t> </a:t>
            </a:r>
            <a:r>
              <a:rPr lang="en-GB" sz="1400" dirty="0" err="1"/>
              <a:t>skupín</a:t>
            </a:r>
            <a:r>
              <a:rPr lang="en-GB" sz="1400" dirty="0"/>
              <a:t> </a:t>
            </a:r>
            <a:r>
              <a:rPr lang="en-GB" sz="1400" dirty="0" err="1"/>
              <a:t>žijúcich</a:t>
            </a:r>
            <a:r>
              <a:rPr lang="en-GB" sz="1400" dirty="0"/>
              <a:t>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území</a:t>
            </a:r>
            <a:r>
              <a:rPr lang="en-GB" sz="1400" dirty="0"/>
              <a:t> </a:t>
            </a:r>
            <a:r>
              <a:rPr lang="en-GB" sz="1400" dirty="0" err="1"/>
              <a:t>Slovenskej</a:t>
            </a:r>
            <a:r>
              <a:rPr lang="en-GB" sz="1400" dirty="0"/>
              <a:t> </a:t>
            </a:r>
            <a:r>
              <a:rPr lang="en-GB" sz="1400" dirty="0" err="1"/>
              <a:t>republiky</a:t>
            </a:r>
            <a:r>
              <a:rPr lang="en-GB" sz="1400" dirty="0"/>
              <a:t> </a:t>
            </a:r>
            <a:r>
              <a:rPr lang="en-GB" sz="1400" b="1" dirty="0"/>
              <a:t>v </a:t>
            </a:r>
            <a:r>
              <a:rPr lang="en-GB" sz="1400" b="1" dirty="0" err="1"/>
              <a:t>časovom</a:t>
            </a:r>
            <a:r>
              <a:rPr lang="en-GB" sz="1400" b="1" dirty="0"/>
              <a:t> </a:t>
            </a:r>
            <a:r>
              <a:rPr lang="en-GB" sz="1400" b="1" dirty="0" err="1"/>
              <a:t>rozsahu</a:t>
            </a:r>
            <a:r>
              <a:rPr lang="en-GB" sz="1400" b="1" dirty="0"/>
              <a:t> </a:t>
            </a:r>
            <a:r>
              <a:rPr lang="en-GB" sz="1400" b="1" dirty="0" err="1"/>
              <a:t>zodpovedajúcom</a:t>
            </a:r>
            <a:r>
              <a:rPr lang="en-GB" sz="1400" b="1" dirty="0"/>
              <a:t> </a:t>
            </a:r>
            <a:r>
              <a:rPr lang="en-GB" sz="1400" b="1" dirty="0" err="1"/>
              <a:t>oficiálnemu</a:t>
            </a:r>
            <a:r>
              <a:rPr lang="en-GB" sz="1400" b="1" dirty="0"/>
              <a:t> </a:t>
            </a:r>
            <a:r>
              <a:rPr lang="en-GB" sz="1400" b="1" dirty="0" err="1"/>
              <a:t>národnostnému</a:t>
            </a:r>
            <a:r>
              <a:rPr lang="en-GB" sz="1400" b="1" dirty="0"/>
              <a:t> a </a:t>
            </a:r>
            <a:r>
              <a:rPr lang="en-GB" sz="1400" b="1" dirty="0" err="1"/>
              <a:t>etnickému</a:t>
            </a:r>
            <a:r>
              <a:rPr lang="en-GB" sz="1400" b="1" dirty="0"/>
              <a:t> </a:t>
            </a:r>
            <a:r>
              <a:rPr lang="en-GB" sz="1400" b="1" dirty="0" err="1"/>
              <a:t>zloženiu</a:t>
            </a:r>
            <a:r>
              <a:rPr lang="en-GB" sz="1400" b="1" dirty="0"/>
              <a:t> </a:t>
            </a:r>
            <a:r>
              <a:rPr lang="en-GB" sz="1400" b="1" dirty="0" err="1"/>
              <a:t>obyvateľstva</a:t>
            </a:r>
            <a:r>
              <a:rPr lang="en-GB" sz="1400" b="1" dirty="0"/>
              <a:t> </a:t>
            </a:r>
            <a:r>
              <a:rPr lang="en-GB" sz="1400" b="1" dirty="0" err="1"/>
              <a:t>Slovenskej</a:t>
            </a:r>
            <a:r>
              <a:rPr lang="en-GB" sz="1400" b="1" dirty="0"/>
              <a:t> </a:t>
            </a:r>
            <a:r>
              <a:rPr lang="en-GB" sz="1400" b="1" dirty="0" err="1"/>
              <a:t>republiky</a:t>
            </a:r>
            <a:r>
              <a:rPr lang="en-GB" sz="1400" dirty="0"/>
              <a:t>; </a:t>
            </a:r>
            <a:r>
              <a:rPr lang="en-GB" sz="1400" dirty="0" err="1"/>
              <a:t>na</a:t>
            </a:r>
            <a:r>
              <a:rPr lang="en-GB" sz="1400" dirty="0"/>
              <a:t> </a:t>
            </a:r>
            <a:r>
              <a:rPr lang="en-GB" sz="1400" dirty="0" err="1"/>
              <a:t>zabezpečenie</a:t>
            </a:r>
            <a:r>
              <a:rPr lang="en-GB" sz="1400" dirty="0"/>
              <a:t> </a:t>
            </a:r>
            <a:r>
              <a:rPr lang="en-GB" sz="1400" dirty="0" err="1"/>
              <a:t>výroby</a:t>
            </a:r>
            <a:r>
              <a:rPr lang="en-GB" sz="1400" dirty="0"/>
              <a:t> a </a:t>
            </a:r>
            <a:r>
              <a:rPr lang="en-GB" sz="1400" dirty="0" err="1"/>
              <a:t>vysielania</a:t>
            </a:r>
            <a:r>
              <a:rPr lang="en-GB" sz="1400" dirty="0"/>
              <a:t> </a:t>
            </a:r>
            <a:r>
              <a:rPr lang="en-GB" sz="1400" dirty="0" err="1"/>
              <a:t>programov</a:t>
            </a:r>
            <a:r>
              <a:rPr lang="en-GB" sz="1400" dirty="0"/>
              <a:t> pre </a:t>
            </a:r>
            <a:r>
              <a:rPr lang="en-GB" sz="1400" dirty="0" err="1"/>
              <a:t>národnostné</a:t>
            </a:r>
            <a:r>
              <a:rPr lang="en-GB" sz="1400" dirty="0"/>
              <a:t> </a:t>
            </a:r>
            <a:r>
              <a:rPr lang="en-GB" sz="1400" dirty="0" err="1"/>
              <a:t>menšiny</a:t>
            </a:r>
            <a:r>
              <a:rPr lang="en-GB" sz="1400" dirty="0"/>
              <a:t> a </a:t>
            </a:r>
            <a:r>
              <a:rPr lang="en-GB" sz="1400" dirty="0" err="1"/>
              <a:t>etnické</a:t>
            </a:r>
            <a:r>
              <a:rPr lang="en-GB" sz="1400" dirty="0"/>
              <a:t> </a:t>
            </a:r>
            <a:r>
              <a:rPr lang="en-GB" sz="1400" dirty="0" err="1"/>
              <a:t>skupiny</a:t>
            </a:r>
            <a:r>
              <a:rPr lang="en-GB" sz="1400" dirty="0"/>
              <a:t> </a:t>
            </a:r>
            <a:r>
              <a:rPr lang="en-GB" sz="1400" dirty="0" err="1"/>
              <a:t>zriaďuje</a:t>
            </a:r>
            <a:r>
              <a:rPr lang="en-GB" sz="1400" dirty="0"/>
              <a:t> </a:t>
            </a:r>
            <a:r>
              <a:rPr lang="en-GB" sz="1400" dirty="0" err="1"/>
              <a:t>Slovenská</a:t>
            </a:r>
            <a:r>
              <a:rPr lang="en-GB" sz="1400" dirty="0"/>
              <a:t> </a:t>
            </a:r>
            <a:r>
              <a:rPr lang="en-GB" sz="1400" dirty="0" err="1"/>
              <a:t>televízia</a:t>
            </a:r>
            <a:r>
              <a:rPr lang="en-GB" sz="1400" dirty="0"/>
              <a:t> a </a:t>
            </a:r>
            <a:r>
              <a:rPr lang="en-GB" sz="1400" dirty="0" err="1"/>
              <a:t>rozhlas</a:t>
            </a:r>
            <a:r>
              <a:rPr lang="en-GB" sz="1400" dirty="0"/>
              <a:t> </a:t>
            </a:r>
            <a:r>
              <a:rPr lang="en-GB" sz="1400" dirty="0" err="1"/>
              <a:t>samostatné</a:t>
            </a:r>
            <a:r>
              <a:rPr lang="en-GB" sz="1400" dirty="0"/>
              <a:t> </a:t>
            </a:r>
            <a:r>
              <a:rPr lang="en-GB" sz="1400" dirty="0" err="1"/>
              <a:t>organizačné</a:t>
            </a:r>
            <a:r>
              <a:rPr lang="en-GB" sz="1400" dirty="0"/>
              <a:t> </a:t>
            </a:r>
            <a:r>
              <a:rPr lang="en-GB" sz="1400" dirty="0" err="1"/>
              <a:t>útvary</a:t>
            </a:r>
            <a:r>
              <a:rPr lang="en-GB" sz="1400" dirty="0"/>
              <a:t> </a:t>
            </a:r>
            <a:r>
              <a:rPr lang="en-GB" sz="1400" dirty="0" err="1"/>
              <a:t>Slovenskej</a:t>
            </a:r>
            <a:r>
              <a:rPr lang="en-GB" sz="1400" dirty="0"/>
              <a:t> </a:t>
            </a:r>
            <a:r>
              <a:rPr lang="en-GB" sz="1400" dirty="0" err="1"/>
              <a:t>televízie</a:t>
            </a:r>
            <a:r>
              <a:rPr lang="en-GB" sz="1400" dirty="0"/>
              <a:t> a </a:t>
            </a:r>
            <a:r>
              <a:rPr lang="en-GB" sz="1400" dirty="0" err="1"/>
              <a:t>Slovenského</a:t>
            </a:r>
            <a:r>
              <a:rPr lang="en-GB" sz="1400" dirty="0"/>
              <a:t> </a:t>
            </a:r>
            <a:r>
              <a:rPr lang="en-GB" sz="1400" dirty="0" err="1"/>
              <a:t>rozhlasu</a:t>
            </a:r>
            <a:r>
              <a:rPr lang="en-GB" sz="1400" dirty="0"/>
              <a:t>,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sz="1400" dirty="0"/>
              <a:t>§ 6</a:t>
            </a:r>
            <a:r>
              <a:rPr lang="sk-SK" sz="1400" dirty="0"/>
              <a:t> Programy pre národnostné menšiny a etnické skupiny žijúce na území Slovenskej republiky</a:t>
            </a:r>
          </a:p>
          <a:p>
            <a:pPr marL="0" indent="0">
              <a:buNone/>
            </a:pPr>
            <a:r>
              <a:rPr lang="en-GB" sz="1400" dirty="0" err="1"/>
              <a:t>Slovenská</a:t>
            </a:r>
            <a:r>
              <a:rPr lang="en-GB" sz="1400" dirty="0"/>
              <a:t> </a:t>
            </a:r>
            <a:r>
              <a:rPr lang="en-GB" sz="1400" dirty="0" err="1"/>
              <a:t>televízia</a:t>
            </a:r>
            <a:r>
              <a:rPr lang="en-GB" sz="1400" dirty="0"/>
              <a:t> a </a:t>
            </a:r>
            <a:r>
              <a:rPr lang="en-GB" sz="1400" dirty="0" err="1"/>
              <a:t>rozhlas</a:t>
            </a:r>
            <a:r>
              <a:rPr lang="en-GB" sz="1400" dirty="0"/>
              <a:t> je </a:t>
            </a:r>
            <a:r>
              <a:rPr lang="en-GB" sz="1400" dirty="0" err="1"/>
              <a:t>povinná</a:t>
            </a:r>
            <a:r>
              <a:rPr lang="en-GB" sz="1400" dirty="0"/>
              <a:t> </a:t>
            </a:r>
            <a:r>
              <a:rPr lang="en-GB" sz="1400" dirty="0" err="1"/>
              <a:t>poskytovať</a:t>
            </a:r>
            <a:r>
              <a:rPr lang="en-GB" sz="1400" dirty="0"/>
              <a:t> </a:t>
            </a:r>
            <a:r>
              <a:rPr lang="en-GB" sz="1400" dirty="0" err="1"/>
              <a:t>obsahovo</a:t>
            </a:r>
            <a:r>
              <a:rPr lang="en-GB" sz="1400" dirty="0"/>
              <a:t> a </a:t>
            </a:r>
            <a:r>
              <a:rPr lang="en-GB" sz="1400" dirty="0" err="1"/>
              <a:t>regionálne</a:t>
            </a:r>
            <a:r>
              <a:rPr lang="en-GB" sz="1400" dirty="0"/>
              <a:t> </a:t>
            </a:r>
            <a:r>
              <a:rPr lang="en-GB" sz="1400" dirty="0" err="1"/>
              <a:t>vyvážené</a:t>
            </a:r>
            <a:r>
              <a:rPr lang="en-GB" sz="1400" dirty="0"/>
              <a:t> </a:t>
            </a:r>
            <a:r>
              <a:rPr lang="en-GB" sz="1400" dirty="0" err="1"/>
              <a:t>programy</a:t>
            </a:r>
            <a:r>
              <a:rPr lang="en-GB" sz="1400" dirty="0"/>
              <a:t> pre </a:t>
            </a:r>
            <a:r>
              <a:rPr lang="en-GB" sz="1400" dirty="0" err="1"/>
              <a:t>národnostné</a:t>
            </a:r>
            <a:r>
              <a:rPr lang="en-GB" sz="1400" dirty="0"/>
              <a:t> </a:t>
            </a:r>
            <a:r>
              <a:rPr lang="en-GB" sz="1400" dirty="0" err="1"/>
              <a:t>menšiny</a:t>
            </a:r>
            <a:r>
              <a:rPr lang="en-GB" sz="1400" dirty="0"/>
              <a:t> a </a:t>
            </a:r>
            <a:r>
              <a:rPr lang="en-GB" sz="1400" dirty="0" err="1"/>
              <a:t>etnické</a:t>
            </a:r>
            <a:r>
              <a:rPr lang="en-GB" sz="1400" dirty="0"/>
              <a:t> </a:t>
            </a:r>
            <a:r>
              <a:rPr lang="en-GB" sz="1400" dirty="0" err="1"/>
              <a:t>skupiny</a:t>
            </a:r>
            <a:r>
              <a:rPr lang="en-GB" sz="1400" dirty="0"/>
              <a:t> </a:t>
            </a:r>
            <a:r>
              <a:rPr lang="en-GB" sz="1400" dirty="0" err="1"/>
              <a:t>podľa</a:t>
            </a:r>
            <a:r>
              <a:rPr lang="en-GB" sz="1400" dirty="0"/>
              <a:t> § 5 </a:t>
            </a:r>
            <a:r>
              <a:rPr lang="en-GB" sz="1400" dirty="0" err="1"/>
              <a:t>ods</a:t>
            </a:r>
            <a:r>
              <a:rPr lang="en-GB" sz="1400" dirty="0"/>
              <a:t>. 1 </a:t>
            </a:r>
            <a:r>
              <a:rPr lang="en-GB" sz="1400" dirty="0" err="1"/>
              <a:t>písm</a:t>
            </a:r>
            <a:r>
              <a:rPr lang="en-GB" sz="1400" dirty="0"/>
              <a:t>. h)</a:t>
            </a:r>
          </a:p>
          <a:p>
            <a:pPr marL="0" indent="0">
              <a:buNone/>
            </a:pPr>
            <a:r>
              <a:rPr lang="en-GB" sz="1400" dirty="0"/>
              <a:t>a) v </a:t>
            </a:r>
            <a:r>
              <a:rPr lang="en-GB" sz="1400" dirty="0" err="1"/>
              <a:t>televíznom</a:t>
            </a:r>
            <a:r>
              <a:rPr lang="en-GB" sz="1400" dirty="0"/>
              <a:t> </a:t>
            </a:r>
            <a:r>
              <a:rPr lang="en-GB" sz="1400" dirty="0" err="1"/>
              <a:t>vysielaní</a:t>
            </a:r>
            <a:r>
              <a:rPr lang="en-GB" sz="1400" dirty="0"/>
              <a:t> </a:t>
            </a:r>
            <a:r>
              <a:rPr lang="en-GB" sz="1400" dirty="0" err="1"/>
              <a:t>tak</a:t>
            </a:r>
            <a:r>
              <a:rPr lang="en-GB" sz="1400" dirty="0"/>
              <a:t>, aby </a:t>
            </a:r>
            <a:r>
              <a:rPr lang="en-GB" sz="1400" dirty="0" err="1"/>
              <a:t>priemerný</a:t>
            </a:r>
            <a:r>
              <a:rPr lang="en-GB" sz="1400" dirty="0"/>
              <a:t> </a:t>
            </a:r>
            <a:r>
              <a:rPr lang="en-GB" sz="1400" dirty="0" err="1"/>
              <a:t>časový</a:t>
            </a:r>
            <a:r>
              <a:rPr lang="en-GB" sz="1400" dirty="0"/>
              <a:t> </a:t>
            </a:r>
            <a:r>
              <a:rPr lang="en-GB" sz="1400" dirty="0" err="1"/>
              <a:t>rozsah</a:t>
            </a:r>
            <a:r>
              <a:rPr lang="en-GB" sz="1400" dirty="0"/>
              <a:t> </a:t>
            </a:r>
            <a:r>
              <a:rPr lang="en-GB" sz="1400" dirty="0" err="1"/>
              <a:t>denného</a:t>
            </a:r>
            <a:r>
              <a:rPr lang="en-GB" sz="1400" dirty="0"/>
              <a:t> </a:t>
            </a:r>
            <a:r>
              <a:rPr lang="en-GB" sz="1400" dirty="0" err="1"/>
              <a:t>vysielacieho</a:t>
            </a:r>
            <a:r>
              <a:rPr lang="en-GB" sz="1400" dirty="0"/>
              <a:t> </a:t>
            </a:r>
            <a:r>
              <a:rPr lang="en-GB" sz="1400" dirty="0" err="1"/>
              <a:t>času</a:t>
            </a:r>
            <a:r>
              <a:rPr lang="en-GB" sz="1400" dirty="0"/>
              <a:t> </a:t>
            </a:r>
            <a:r>
              <a:rPr lang="en-GB" sz="1400" dirty="0" err="1"/>
              <a:t>počas</a:t>
            </a:r>
            <a:r>
              <a:rPr lang="en-GB" sz="1400" dirty="0"/>
              <a:t> </a:t>
            </a:r>
            <a:r>
              <a:rPr lang="en-GB" sz="1400" dirty="0" err="1"/>
              <a:t>pracovných</a:t>
            </a:r>
            <a:r>
              <a:rPr lang="en-GB" sz="1400" dirty="0"/>
              <a:t> </a:t>
            </a:r>
            <a:r>
              <a:rPr lang="en-GB" sz="1400" dirty="0" err="1"/>
              <a:t>dní</a:t>
            </a:r>
            <a:r>
              <a:rPr lang="en-GB" sz="1400" dirty="0"/>
              <a:t> </a:t>
            </a:r>
            <a:r>
              <a:rPr lang="en-GB" sz="1400" dirty="0" err="1"/>
              <a:t>bol</a:t>
            </a:r>
            <a:r>
              <a:rPr lang="en-GB" sz="1400" dirty="0"/>
              <a:t> </a:t>
            </a:r>
            <a:r>
              <a:rPr lang="en-GB" sz="1400" dirty="0" err="1"/>
              <a:t>najmenej</a:t>
            </a:r>
            <a:r>
              <a:rPr lang="en-GB" sz="1400" dirty="0"/>
              <a:t> 120 </a:t>
            </a:r>
            <a:r>
              <a:rPr lang="en-GB" sz="1400" dirty="0" err="1"/>
              <a:t>minút</a:t>
            </a:r>
            <a:r>
              <a:rPr lang="en-GB" sz="1400" dirty="0"/>
              <a:t> a </a:t>
            </a:r>
            <a:r>
              <a:rPr lang="en-GB" sz="1400" dirty="0" err="1"/>
              <a:t>zároveň</a:t>
            </a:r>
            <a:r>
              <a:rPr lang="en-GB" sz="1400" dirty="0"/>
              <a:t> aby bolo </a:t>
            </a:r>
            <a:r>
              <a:rPr lang="en-GB" sz="1400" dirty="0" err="1"/>
              <a:t>ročne</a:t>
            </a:r>
            <a:r>
              <a:rPr lang="en-GB" sz="1400" dirty="0"/>
              <a:t> </a:t>
            </a:r>
            <a:r>
              <a:rPr lang="en-GB" sz="1400" dirty="0" err="1"/>
              <a:t>odvysielaných</a:t>
            </a:r>
            <a:r>
              <a:rPr lang="en-GB" sz="1400" dirty="0"/>
              <a:t> </a:t>
            </a:r>
            <a:r>
              <a:rPr lang="en-GB" sz="1400" b="1" dirty="0" err="1"/>
              <a:t>aspoň</a:t>
            </a:r>
            <a:r>
              <a:rPr lang="en-GB" sz="1400" b="1" dirty="0"/>
              <a:t> 500 </a:t>
            </a:r>
            <a:r>
              <a:rPr lang="en-GB" sz="1400" b="1" dirty="0" err="1"/>
              <a:t>hodín</a:t>
            </a:r>
            <a:r>
              <a:rPr lang="en-GB" sz="1400" dirty="0"/>
              <a:t> </a:t>
            </a:r>
            <a:r>
              <a:rPr lang="en-GB" sz="1400" dirty="0" err="1"/>
              <a:t>spoločne</a:t>
            </a:r>
            <a:r>
              <a:rPr lang="en-GB" sz="1400" dirty="0"/>
              <a:t> </a:t>
            </a:r>
            <a:r>
              <a:rPr lang="en-GB" sz="1400" dirty="0" err="1"/>
              <a:t>vo</a:t>
            </a:r>
            <a:r>
              <a:rPr lang="en-GB" sz="1400" dirty="0"/>
              <a:t> </a:t>
            </a:r>
            <a:r>
              <a:rPr lang="en-GB" sz="1400" dirty="0" err="1"/>
              <a:t>všetkých</a:t>
            </a:r>
            <a:r>
              <a:rPr lang="en-GB" sz="1400" dirty="0"/>
              <a:t> </a:t>
            </a:r>
            <a:r>
              <a:rPr lang="en-GB" sz="1400" dirty="0" err="1"/>
              <a:t>televíznych</a:t>
            </a:r>
            <a:r>
              <a:rPr lang="en-GB" sz="1400" dirty="0"/>
              <a:t> </a:t>
            </a:r>
            <a:r>
              <a:rPr lang="en-GB" sz="1400" dirty="0" err="1"/>
              <a:t>programových</a:t>
            </a:r>
            <a:r>
              <a:rPr lang="en-GB" sz="1400" dirty="0"/>
              <a:t> </a:t>
            </a:r>
            <a:r>
              <a:rPr lang="en-GB" sz="1400" dirty="0" err="1"/>
              <a:t>službách</a:t>
            </a:r>
            <a:r>
              <a:rPr lang="en-GB" sz="1400" dirty="0"/>
              <a:t>,</a:t>
            </a:r>
          </a:p>
          <a:p>
            <a:endParaRPr lang="en-GB" sz="1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2434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56E9B3E6-E277-4D68-BA48-9CB43FFBD6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E1C45F0-260A-458C-96ED-C1F6D2151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A6604B49-AD5C-4590-B051-06C8222ECD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43ECCAF-29C5-4537-947C-7EA1292463D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D49787B-8DE6-4467-AD0A-8DECC6E0C2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D5B0017B-2ECA-49AF-B397-DC140825DF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A29C3FB-14D6-A1A9-443A-6CF3FF7C9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 fontScale="90000"/>
          </a:bodyPr>
          <a:lstStyle/>
          <a:p>
            <a:r>
              <a:rPr lang="sk-SK" sz="2400" dirty="0"/>
              <a:t>A </a:t>
            </a:r>
            <a:r>
              <a:rPr lang="sk-SK" sz="2400" dirty="0" err="1"/>
              <a:t>kisebbs</a:t>
            </a:r>
            <a:r>
              <a:rPr lang="hu-HU" sz="2400" dirty="0"/>
              <a:t>égek nyelvén sugárzott adások ideje és aránya az RTVS/STVR csatornáin 2023-ban</a:t>
            </a:r>
            <a:br>
              <a:rPr lang="hu-HU" sz="2400" dirty="0"/>
            </a:br>
            <a:r>
              <a:rPr lang="sk-SK" sz="2400" dirty="0"/>
              <a:t/>
            </a:r>
            <a:br>
              <a:rPr lang="sk-SK" sz="2400" dirty="0"/>
            </a:br>
            <a:r>
              <a:rPr lang="en-GB" sz="2400" dirty="0"/>
              <a:t>Po</a:t>
            </a:r>
            <a:r>
              <a:rPr lang="sk-SK" sz="2400" dirty="0" err="1"/>
              <a:t>čet</a:t>
            </a:r>
            <a:r>
              <a:rPr lang="sk-SK" sz="2400" dirty="0"/>
              <a:t> a podiel hodín vysielania v jazyku národnostných menšín na televíznych okruhoch RTVS/STVR v roku 2023</a:t>
            </a:r>
            <a:endParaRPr lang="en-GB" sz="24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6CF1BAF6-AD41-4082-B212-8A1F9A2E87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FFBA7CBA-29AF-ABC8-7E7C-0CF81FCFA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1661885"/>
              </p:ext>
            </p:extLst>
          </p:nvPr>
        </p:nvGraphicFramePr>
        <p:xfrm>
          <a:off x="109172" y="3190878"/>
          <a:ext cx="11973656" cy="2526593"/>
        </p:xfrm>
        <a:graphic>
          <a:graphicData uri="http://schemas.openxmlformats.org/drawingml/2006/table">
            <a:tbl>
              <a:tblPr firstRow="1" bandRow="1"/>
              <a:tblGrid>
                <a:gridCol w="1017733">
                  <a:extLst>
                    <a:ext uri="{9D8B030D-6E8A-4147-A177-3AD203B41FA5}">
                      <a16:colId xmlns:a16="http://schemas.microsoft.com/office/drawing/2014/main" xmlns="" val="1753446506"/>
                    </a:ext>
                  </a:extLst>
                </a:gridCol>
                <a:gridCol w="968244">
                  <a:extLst>
                    <a:ext uri="{9D8B030D-6E8A-4147-A177-3AD203B41FA5}">
                      <a16:colId xmlns:a16="http://schemas.microsoft.com/office/drawing/2014/main" xmlns="" val="1980011917"/>
                    </a:ext>
                  </a:extLst>
                </a:gridCol>
                <a:gridCol w="2411818">
                  <a:extLst>
                    <a:ext uri="{9D8B030D-6E8A-4147-A177-3AD203B41FA5}">
                      <a16:colId xmlns:a16="http://schemas.microsoft.com/office/drawing/2014/main" xmlns="" val="289246610"/>
                    </a:ext>
                  </a:extLst>
                </a:gridCol>
                <a:gridCol w="2173688">
                  <a:extLst>
                    <a:ext uri="{9D8B030D-6E8A-4147-A177-3AD203B41FA5}">
                      <a16:colId xmlns:a16="http://schemas.microsoft.com/office/drawing/2014/main" xmlns="" val="2151694935"/>
                    </a:ext>
                  </a:extLst>
                </a:gridCol>
                <a:gridCol w="2556522">
                  <a:extLst>
                    <a:ext uri="{9D8B030D-6E8A-4147-A177-3AD203B41FA5}">
                      <a16:colId xmlns:a16="http://schemas.microsoft.com/office/drawing/2014/main" xmlns="" val="1393598239"/>
                    </a:ext>
                  </a:extLst>
                </a:gridCol>
                <a:gridCol w="2845651">
                  <a:extLst>
                    <a:ext uri="{9D8B030D-6E8A-4147-A177-3AD203B41FA5}">
                      <a16:colId xmlns:a16="http://schemas.microsoft.com/office/drawing/2014/main" xmlns="" val="885614174"/>
                    </a:ext>
                  </a:extLst>
                </a:gridCol>
              </a:tblGrid>
              <a:tr h="328985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Nyelv</a:t>
                      </a:r>
                      <a:b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Jazyk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Idő</a:t>
                      </a:r>
                      <a:b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Čas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Arány</a:t>
                      </a: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</a:t>
                      </a: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kisebbségi</a:t>
                      </a: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sugárzásból</a:t>
                      </a: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Podieľ</a:t>
                      </a: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 </a:t>
                      </a: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menšinového</a:t>
                      </a: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vysielania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Arány a teljes sugárzásból</a:t>
                      </a:r>
                      <a:b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Podieľ z celkového vysielania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Arány a lakosságból (1. nemzetiség)</a:t>
                      </a:r>
                      <a:b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Podieľ obyvateľstva (1. národnosť)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Arány a lakosságból (1. és 2. nemzetiség)</a:t>
                      </a:r>
                      <a:b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Podieľ obyvateľstva (1. a 2. národnosť)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9229333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Magyar / Maďarský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47495100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Roma / Rómsky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6022579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Ruszin / Rusínsky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5540202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Ukrán / Ukrajinský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4662418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Cseh / Český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56447161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Német / Nemecký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56643023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Zsidó / Židovský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0796793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Lengyel / Poľský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9304584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Bolgár / Bulharský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26736861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Horvát / Chorvátsky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2181353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Egyéb / Ostatné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20158233"/>
                  </a:ext>
                </a:extLst>
              </a:tr>
              <a:tr h="18313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Összesen / Spolu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335.82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10.7%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08" marR="8108" marT="81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73524457"/>
                  </a:ext>
                </a:extLst>
              </a:tr>
            </a:tbl>
          </a:graphicData>
        </a:graphic>
      </p:graphicFrame>
      <p:pic>
        <p:nvPicPr>
          <p:cNvPr id="2" name="Picture 1" descr="A red circle on a black background&#10;&#10;AI-generated content may be incorrect.">
            <a:extLst>
              <a:ext uri="{FF2B5EF4-FFF2-40B4-BE49-F238E27FC236}">
                <a16:creationId xmlns:a16="http://schemas.microsoft.com/office/drawing/2014/main" xmlns="" id="{065B5AB3-B5E6-5ABF-1531-53D3B7DBE0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13788" y="-5094"/>
            <a:ext cx="878211" cy="493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845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0ebb1c-d82e-45ec-98fd-036fe4517366" xsi:nil="true"/>
    <lcf76f155ced4ddcb4097134ff3c332f xmlns="180edb8c-ee64-48e6-a68e-e46699e037f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5353FA1CF35D2B41933EA4E9825E484C" ma:contentTypeVersion="18" ma:contentTypeDescription="Új dokumentum létrehozása." ma:contentTypeScope="" ma:versionID="c15fa24069324e670319e51d124a3a56">
  <xsd:schema xmlns:xsd="http://www.w3.org/2001/XMLSchema" xmlns:xs="http://www.w3.org/2001/XMLSchema" xmlns:p="http://schemas.microsoft.com/office/2006/metadata/properties" xmlns:ns2="260ebb1c-d82e-45ec-98fd-036fe4517366" xmlns:ns3="180edb8c-ee64-48e6-a68e-e46699e037f8" targetNamespace="http://schemas.microsoft.com/office/2006/metadata/properties" ma:root="true" ma:fieldsID="9d015452ab10db45338542222551353c" ns2:_="" ns3:_="">
    <xsd:import namespace="260ebb1c-d82e-45ec-98fd-036fe4517366"/>
    <xsd:import namespace="180edb8c-ee64-48e6-a68e-e46699e03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ebb1c-d82e-45ec-98fd-036fe45173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Résztvevők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Megosztva részletekkel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0d32a3-68b8-4aa5-96b9-2c9f54b1dbf7}" ma:internalName="TaxCatchAll" ma:showField="CatchAllData" ma:web="260ebb1c-d82e-45ec-98fd-036fe45173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0edb8c-ee64-48e6-a68e-e46699e03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Képcímkék" ma:readOnly="false" ma:fieldId="{5cf76f15-5ced-4ddc-b409-7134ff3c332f}" ma:taxonomyMulti="true" ma:sspId="4b2b38aa-dea5-46bc-9668-ed8e07046b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070A36-EFB4-4FE6-B659-4EE371903246}">
  <ds:schemaRefs>
    <ds:schemaRef ds:uri="http://schemas.microsoft.com/office/2006/metadata/properties"/>
    <ds:schemaRef ds:uri="http://schemas.microsoft.com/office/infopath/2007/PartnerControls"/>
    <ds:schemaRef ds:uri="260ebb1c-d82e-45ec-98fd-036fe4517366"/>
    <ds:schemaRef ds:uri="180edb8c-ee64-48e6-a68e-e46699e037f8"/>
  </ds:schemaRefs>
</ds:datastoreItem>
</file>

<file path=customXml/itemProps2.xml><?xml version="1.0" encoding="utf-8"?>
<ds:datastoreItem xmlns:ds="http://schemas.openxmlformats.org/officeDocument/2006/customXml" ds:itemID="{AD63C6DD-C8FD-48A0-85AC-70CB91587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0ebb1c-d82e-45ec-98fd-036fe4517366"/>
    <ds:schemaRef ds:uri="180edb8c-ee64-48e6-a68e-e46699e037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2F6091-5472-4225-A673-EADC4932F6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386</Words>
  <Application>Microsoft Office PowerPoint</Application>
  <PresentationFormat>Vlastná</PresentationFormat>
  <Paragraphs>90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Office Theme</vt:lpstr>
      <vt:lpstr>A kisebbségi és magyar nyelvű műsorsugárzás helyzete a közszolgálati médiában</vt:lpstr>
      <vt:lpstr>Zákon 157/2024 Z.z. o Slovenskej televízii a rozhlase a o zmene niektorých zákonov </vt:lpstr>
      <vt:lpstr>Snímka 3</vt:lpstr>
      <vt:lpstr>Snímka 4</vt:lpstr>
      <vt:lpstr>A kisebbségek nyelvén sugárzott adások ideje és aránya az RTVS/STVR csatornáin 2023-ban  Počet a podiel hodín vysielania v jazyku národnostných menšín na televíznych okruhoch RTVS/STVR v roku 2023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kisebbségi és magyar nyelvű műsorsugárzás helyzete a közszolgálati médiában</dc:title>
  <dc:creator>András Mészáros</dc:creator>
  <cp:lastModifiedBy>Peti</cp:lastModifiedBy>
  <cp:revision>1</cp:revision>
  <dcterms:created xsi:type="dcterms:W3CDTF">2025-01-20T09:50:13Z</dcterms:created>
  <dcterms:modified xsi:type="dcterms:W3CDTF">2025-05-14T11:46:22Z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0x0101005353FA1CF35D2B41933EA4E9825E484C</vt:lpwstr>
  </property>
  <property fmtid="{D5CDD505-2E9C-101B-9397-08002B2CF9AE}" pid="3" name="MediaServiceImageTags">
    <vt:lpwstr/>
  </property>
</Properties>
</file>